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drawings/drawing1.xml" ContentType="application/vnd.openxmlformats-officedocument.drawingml.chartshape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3"/>
  </p:notesMasterIdLst>
  <p:sldIdLst>
    <p:sldId id="256" r:id="rId2"/>
    <p:sldId id="314" r:id="rId3"/>
    <p:sldId id="341" r:id="rId4"/>
    <p:sldId id="342" r:id="rId5"/>
    <p:sldId id="334" r:id="rId6"/>
    <p:sldId id="335" r:id="rId7"/>
    <p:sldId id="336" r:id="rId8"/>
    <p:sldId id="337" r:id="rId9"/>
    <p:sldId id="322" r:id="rId10"/>
    <p:sldId id="338" r:id="rId11"/>
    <p:sldId id="332" r:id="rId12"/>
    <p:sldId id="343" r:id="rId13"/>
    <p:sldId id="279" r:id="rId14"/>
    <p:sldId id="328" r:id="rId15"/>
    <p:sldId id="339" r:id="rId16"/>
    <p:sldId id="324" r:id="rId17"/>
    <p:sldId id="325" r:id="rId18"/>
    <p:sldId id="345" r:id="rId19"/>
    <p:sldId id="340" r:id="rId20"/>
    <p:sldId id="323" r:id="rId21"/>
    <p:sldId id="33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C3E1"/>
    <a:srgbClr val="3CC3FA"/>
    <a:srgbClr val="3CC3D7"/>
    <a:srgbClr val="FF199B"/>
    <a:srgbClr val="F51E9B"/>
    <a:srgbClr val="FF1F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68" autoAdjust="0"/>
    <p:restoredTop sz="94805"/>
  </p:normalViewPr>
  <p:slideViewPr>
    <p:cSldViewPr snapToGrid="0" snapToObjects="1">
      <p:cViewPr varScale="1">
        <p:scale>
          <a:sx n="75" d="100"/>
          <a:sy n="75" d="100"/>
        </p:scale>
        <p:origin x="-1522"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en-US" sz="3600" b="1" kern="1200" spc="-100" baseline="0" dirty="0">
                <a:solidFill>
                  <a:schemeClr val="accent1"/>
                </a:solidFill>
                <a:latin typeface="+mj-lt"/>
                <a:ea typeface="+mj-ea"/>
                <a:cs typeface="+mj-cs"/>
              </a:defRPr>
            </a:pPr>
            <a:r>
              <a:rPr lang="en-US" sz="3600" b="1" kern="1200" spc="-100" baseline="0" dirty="0">
                <a:solidFill>
                  <a:schemeClr val="accent1"/>
                </a:solidFill>
                <a:latin typeface="+mj-lt"/>
                <a:ea typeface="+mj-ea"/>
                <a:cs typeface="+mj-cs"/>
              </a:rPr>
              <a:t>Geographic Scope of </a:t>
            </a:r>
            <a:r>
              <a:rPr lang="en-US" sz="3600" b="1" kern="1200" spc="-100" baseline="0" dirty="0" smtClean="0">
                <a:solidFill>
                  <a:schemeClr val="accent1"/>
                </a:solidFill>
                <a:latin typeface="+mj-lt"/>
                <a:ea typeface="+mj-ea"/>
                <a:cs typeface="+mj-cs"/>
              </a:rPr>
              <a:t>Projects</a:t>
            </a:r>
            <a:endParaRPr lang="en-US" sz="3600" b="1" kern="1200" spc="-100" baseline="0" dirty="0">
              <a:solidFill>
                <a:schemeClr val="accent1"/>
              </a:solidFill>
              <a:latin typeface="+mj-lt"/>
              <a:ea typeface="+mj-ea"/>
              <a:cs typeface="+mj-cs"/>
            </a:endParaRPr>
          </a:p>
        </c:rich>
      </c:tx>
      <c:layout>
        <c:manualLayout>
          <c:xMode val="edge"/>
          <c:yMode val="edge"/>
          <c:x val="8.9008867823560892E-2"/>
          <c:y val="2.564102564102564E-2"/>
        </c:manualLayout>
      </c:layout>
      <c:overlay val="0"/>
    </c:title>
    <c:autoTitleDeleted val="0"/>
    <c:plotArea>
      <c:layout/>
      <c:pieChart>
        <c:varyColors val="1"/>
        <c:ser>
          <c:idx val="0"/>
          <c:order val="0"/>
          <c:dPt>
            <c:idx val="0"/>
            <c:bubble3D val="0"/>
            <c:spPr>
              <a:solidFill>
                <a:srgbClr val="74C4D7"/>
              </a:solidFill>
            </c:spPr>
            <c:extLst xmlns:c16r2="http://schemas.microsoft.com/office/drawing/2015/06/chart">
              <c:ext xmlns:c16="http://schemas.microsoft.com/office/drawing/2014/chart" uri="{C3380CC4-5D6E-409C-BE32-E72D297353CC}">
                <c16:uniqueId val="{00000001-5809-46D3-B6D4-466287CDC3D9}"/>
              </c:ext>
            </c:extLst>
          </c:dPt>
          <c:dPt>
            <c:idx val="1"/>
            <c:bubble3D val="0"/>
            <c:spPr>
              <a:solidFill>
                <a:srgbClr val="C84687"/>
              </a:solidFill>
            </c:spPr>
            <c:extLst xmlns:c16r2="http://schemas.microsoft.com/office/drawing/2015/06/chart">
              <c:ext xmlns:c16="http://schemas.microsoft.com/office/drawing/2014/chart" uri="{C3380CC4-5D6E-409C-BE32-E72D297353CC}">
                <c16:uniqueId val="{00000003-5809-46D3-B6D4-466287CDC3D9}"/>
              </c:ext>
            </c:extLst>
          </c:dPt>
          <c:dPt>
            <c:idx val="3"/>
            <c:bubble3D val="0"/>
            <c:spPr>
              <a:solidFill>
                <a:srgbClr val="6E587F"/>
              </a:solidFill>
            </c:spPr>
            <c:extLst xmlns:c16r2="http://schemas.microsoft.com/office/drawing/2015/06/chart">
              <c:ext xmlns:c16="http://schemas.microsoft.com/office/drawing/2014/chart" uri="{C3380CC4-5D6E-409C-BE32-E72D297353CC}">
                <c16:uniqueId val="{00000005-5809-46D3-B6D4-466287CDC3D9}"/>
              </c:ext>
            </c:extLst>
          </c:dPt>
          <c:dPt>
            <c:idx val="4"/>
            <c:bubble3D val="0"/>
            <c:spPr>
              <a:solidFill>
                <a:schemeClr val="bg1"/>
              </a:solidFill>
            </c:spPr>
            <c:extLst xmlns:c16r2="http://schemas.microsoft.com/office/drawing/2015/06/chart">
              <c:ext xmlns:c16="http://schemas.microsoft.com/office/drawing/2014/chart" uri="{C3380CC4-5D6E-409C-BE32-E72D297353CC}">
                <c16:uniqueId val="{00000007-5809-46D3-B6D4-466287CDC3D9}"/>
              </c:ext>
            </c:extLst>
          </c:dPt>
          <c:dLbls>
            <c:dLbl>
              <c:idx val="0"/>
              <c:spPr/>
              <c:txPr>
                <a:bodyPr/>
                <a:lstStyle/>
                <a:p>
                  <a:pPr>
                    <a:defRPr sz="2400">
                      <a:solidFill>
                        <a:schemeClr val="accent1"/>
                      </a:solidFill>
                    </a:defRPr>
                  </a:pPr>
                  <a:endParaRPr lang="en-US"/>
                </a:p>
              </c:txPr>
              <c:showLegendKey val="0"/>
              <c:showVal val="0"/>
              <c:showCatName val="0"/>
              <c:showSerName val="0"/>
              <c:showPercent val="1"/>
              <c:showBubbleSize val="0"/>
            </c:dLbl>
            <c:dLbl>
              <c:idx val="1"/>
              <c:layout>
                <c:manualLayout>
                  <c:x val="-0.1445212521978442"/>
                  <c:y val="2.5379399690423313E-2"/>
                </c:manualLayout>
              </c:layout>
              <c:tx>
                <c:rich>
                  <a:bodyPr/>
                  <a:lstStyle/>
                  <a:p>
                    <a:pPr>
                      <a:defRPr sz="3600">
                        <a:solidFill>
                          <a:schemeClr val="accent1"/>
                        </a:solidFill>
                      </a:defRPr>
                    </a:pPr>
                    <a:r>
                      <a:rPr lang="en-US" sz="3600" dirty="0">
                        <a:solidFill>
                          <a:schemeClr val="accent3"/>
                        </a:solidFill>
                      </a:rPr>
                      <a:t>28%</a:t>
                    </a:r>
                  </a:p>
                </c:rich>
              </c:tx>
              <c:spPr/>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3-5809-46D3-B6D4-466287CDC3D9}"/>
                </c:ext>
              </c:extLst>
            </c:dLbl>
            <c:dLbl>
              <c:idx val="2"/>
              <c:layout>
                <c:manualLayout>
                  <c:x val="-2.0339359885839514E-2"/>
                  <c:y val="-0.1619902079547749"/>
                </c:manualLayout>
              </c:layout>
              <c:tx>
                <c:rich>
                  <a:bodyPr/>
                  <a:lstStyle/>
                  <a:p>
                    <a:pPr>
                      <a:defRPr sz="3600">
                        <a:solidFill>
                          <a:schemeClr val="accent1"/>
                        </a:solidFill>
                      </a:defRPr>
                    </a:pPr>
                    <a:r>
                      <a:rPr lang="en-US" sz="3600" dirty="0">
                        <a:solidFill>
                          <a:schemeClr val="accent2"/>
                        </a:solidFill>
                      </a:rPr>
                      <a:t>27%</a:t>
                    </a:r>
                  </a:p>
                </c:rich>
              </c:tx>
              <c:spPr/>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8-5809-46D3-B6D4-466287CDC3D9}"/>
                </c:ext>
              </c:extLst>
            </c:dLbl>
            <c:dLbl>
              <c:idx val="3"/>
              <c:layout>
                <c:manualLayout>
                  <c:x val="0.16982105088805646"/>
                  <c:y val="4.5882461807658655E-2"/>
                </c:manualLayout>
              </c:layout>
              <c:tx>
                <c:rich>
                  <a:bodyPr/>
                  <a:lstStyle/>
                  <a:p>
                    <a:pPr>
                      <a:defRPr sz="3600">
                        <a:solidFill>
                          <a:schemeClr val="accent1"/>
                        </a:solidFill>
                      </a:defRPr>
                    </a:pPr>
                    <a:r>
                      <a:rPr lang="en-US" sz="3600" dirty="0">
                        <a:solidFill>
                          <a:schemeClr val="accent2"/>
                        </a:solidFill>
                      </a:rPr>
                      <a:t>38%</a:t>
                    </a:r>
                  </a:p>
                </c:rich>
              </c:tx>
              <c:spPr/>
              <c:showLegendKey val="0"/>
              <c:showVal val="0"/>
              <c:showCatName val="0"/>
              <c:showSerName val="0"/>
              <c:showPercent val="1"/>
              <c:showBubbleSize val="0"/>
              <c:extLst xmlns:c16r2="http://schemas.microsoft.com/office/drawing/2015/06/chart">
                <c:ext xmlns:c15="http://schemas.microsoft.com/office/drawing/2012/chart" uri="{CE6537A1-D6FC-4f65-9D91-7224C49458BB}">
                  <c15:layout/>
                </c:ext>
                <c:ext xmlns:c16="http://schemas.microsoft.com/office/drawing/2014/chart" uri="{C3380CC4-5D6E-409C-BE32-E72D297353CC}">
                  <c16:uniqueId val="{00000005-5809-46D3-B6D4-466287CDC3D9}"/>
                </c:ext>
              </c:extLst>
            </c:dLbl>
            <c:spPr>
              <a:noFill/>
              <a:ln>
                <a:noFill/>
              </a:ln>
              <a:effectLst/>
            </c:spPr>
            <c:txPr>
              <a:bodyPr/>
              <a:lstStyle/>
              <a:p>
                <a:pPr>
                  <a:defRPr sz="2000">
                    <a:solidFill>
                      <a:schemeClr val="accent1"/>
                    </a:solidFill>
                  </a:defRPr>
                </a:pPr>
                <a:endParaRPr lang="en-US"/>
              </a:p>
            </c:txPr>
            <c:showLegendKey val="0"/>
            <c:showVal val="0"/>
            <c:showCatName val="0"/>
            <c:showSerName val="0"/>
            <c:showPercent val="1"/>
            <c:showBubbleSize val="0"/>
            <c:showLeaderLines val="1"/>
            <c:extLst xmlns:c16r2="http://schemas.microsoft.com/office/drawing/2015/06/chart">
              <c:ext xmlns:c15="http://schemas.microsoft.com/office/drawing/2012/chart" uri="{CE6537A1-D6FC-4f65-9D91-7224C49458BB}"/>
            </c:extLst>
          </c:dLbls>
          <c:cat>
            <c:strRef>
              <c:f>Sheet1!$J$28:$J$32</c:f>
              <c:strCache>
                <c:ptCount val="4"/>
                <c:pt idx="0">
                  <c:v>INTL</c:v>
                </c:pt>
                <c:pt idx="1">
                  <c:v>NATL</c:v>
                </c:pt>
                <c:pt idx="2">
                  <c:v>REGL &amp; ST</c:v>
                </c:pt>
                <c:pt idx="3">
                  <c:v>METRO</c:v>
                </c:pt>
              </c:strCache>
            </c:strRef>
          </c:cat>
          <c:val>
            <c:numRef>
              <c:f>Sheet1!$K$28:$K$32</c:f>
              <c:numCache>
                <c:formatCode>General</c:formatCode>
                <c:ptCount val="5"/>
                <c:pt idx="0">
                  <c:v>4</c:v>
                </c:pt>
                <c:pt idx="1">
                  <c:v>17</c:v>
                </c:pt>
                <c:pt idx="2">
                  <c:v>16</c:v>
                </c:pt>
                <c:pt idx="3">
                  <c:v>23</c:v>
                </c:pt>
              </c:numCache>
            </c:numRef>
          </c:val>
          <c:extLst xmlns:c16r2="http://schemas.microsoft.com/office/drawing/2015/06/chart">
            <c:ext xmlns:c16="http://schemas.microsoft.com/office/drawing/2014/chart" uri="{C3380CC4-5D6E-409C-BE32-E72D297353CC}">
              <c16:uniqueId val="{00000009-5809-46D3-B6D4-466287CDC3D9}"/>
            </c:ext>
          </c:extLst>
        </c:ser>
        <c:dLbls>
          <c:showLegendKey val="0"/>
          <c:showVal val="1"/>
          <c:showCatName val="0"/>
          <c:showSerName val="0"/>
          <c:showPercent val="0"/>
          <c:showBubbleSize val="0"/>
          <c:showLeaderLines val="1"/>
        </c:dLbls>
        <c:firstSliceAng val="0"/>
      </c:pieChart>
    </c:plotArea>
    <c:legend>
      <c:legendPos val="b"/>
      <c:layout>
        <c:manualLayout>
          <c:xMode val="edge"/>
          <c:yMode val="edge"/>
          <c:x val="6.7832643800880818E-2"/>
          <c:y val="0.93714085243443479"/>
          <c:w val="0.93216732283464565"/>
          <c:h val="4.93317427164945E-2"/>
        </c:manualLayout>
      </c:layout>
      <c:overlay val="0"/>
      <c:txPr>
        <a:bodyPr/>
        <a:lstStyle/>
        <a:p>
          <a:pPr>
            <a:defRPr sz="1800"/>
          </a:pPr>
          <a:endParaRPr lang="en-US"/>
        </a:p>
      </c:txPr>
    </c:legend>
    <c:plotVisOnly val="1"/>
    <c:dispBlanksAs val="gap"/>
    <c:showDLblsOverMax val="0"/>
  </c:chart>
  <c:externalData r:id="rId1">
    <c:autoUpdate val="0"/>
  </c:externalData>
  <c:userShapes r:id="rId2"/>
</c:chartSpace>
</file>

<file path=ppt/diagrams/_rels/data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g"/><Relationship Id="rId1" Type="http://schemas.openxmlformats.org/officeDocument/2006/relationships/image" Target="../media/image8.jpg"/></Relationships>
</file>

<file path=ppt/diagrams/_rels/drawing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g"/><Relationship Id="rId1" Type="http://schemas.openxmlformats.org/officeDocument/2006/relationships/image" Target="../media/image8.jp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A076BB-B7B8-480B-86FE-9E8E2C0287B9}" type="doc">
      <dgm:prSet loTypeId="urn:microsoft.com/office/officeart/2008/layout/BubblePictureList" loCatId="picture" qsTypeId="urn:microsoft.com/office/officeart/2005/8/quickstyle/simple1" qsCatId="simple" csTypeId="urn:microsoft.com/office/officeart/2005/8/colors/accent2_2" csCatId="accent2" phldr="1"/>
      <dgm:spPr/>
      <dgm:t>
        <a:bodyPr/>
        <a:lstStyle/>
        <a:p>
          <a:endParaRPr lang="en-US"/>
        </a:p>
      </dgm:t>
    </dgm:pt>
    <dgm:pt modelId="{8AD4C054-29E6-4C21-94C4-04799D5C6C24}">
      <dgm:prSet phldrT="[Text]"/>
      <dgm:spPr/>
      <dgm:t>
        <a:bodyPr/>
        <a:lstStyle/>
        <a:p>
          <a:r>
            <a:rPr lang="en-US" dirty="0" smtClean="0"/>
            <a:t>Spinoffs</a:t>
          </a:r>
          <a:endParaRPr lang="en-US" dirty="0"/>
        </a:p>
      </dgm:t>
    </dgm:pt>
    <dgm:pt modelId="{BAE31427-56AD-4A52-B1EB-D7D819D83941}" type="parTrans" cxnId="{73FB3AD5-4E4B-4ACF-8CE2-A7D988B2811A}">
      <dgm:prSet/>
      <dgm:spPr/>
      <dgm:t>
        <a:bodyPr/>
        <a:lstStyle/>
        <a:p>
          <a:endParaRPr lang="en-US"/>
        </a:p>
      </dgm:t>
    </dgm:pt>
    <dgm:pt modelId="{AA6CC526-81A2-4EC2-A461-37D27F502C16}" type="sibTrans" cxnId="{73FB3AD5-4E4B-4ACF-8CE2-A7D988B2811A}">
      <dgm:prSet/>
      <dgm:spPr>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dgm:spPr>
      <dgm:t>
        <a:bodyPr/>
        <a:lstStyle/>
        <a:p>
          <a:endParaRPr lang="en-US"/>
        </a:p>
      </dgm:t>
    </dgm:pt>
    <dgm:pt modelId="{1C97D616-E43F-45A1-BB0A-2A64E1BBC0F1}">
      <dgm:prSet phldrT="[Text]"/>
      <dgm:spPr/>
      <dgm:t>
        <a:bodyPr/>
        <a:lstStyle/>
        <a:p>
          <a:r>
            <a:rPr lang="en-US" dirty="0" smtClean="0"/>
            <a:t>Existing c3</a:t>
          </a:r>
          <a:endParaRPr lang="en-US" dirty="0"/>
        </a:p>
      </dgm:t>
    </dgm:pt>
    <dgm:pt modelId="{3769561A-8CB7-42CC-BBFF-0F783F12B938}" type="parTrans" cxnId="{0A9458D6-F4CF-4A6E-A43A-5E01594F32B9}">
      <dgm:prSet/>
      <dgm:spPr/>
      <dgm:t>
        <a:bodyPr/>
        <a:lstStyle/>
        <a:p>
          <a:endParaRPr lang="en-US"/>
        </a:p>
      </dgm:t>
    </dgm:pt>
    <dgm:pt modelId="{BAF16D37-96FA-41C0-A9B6-AEE9EFC22232}" type="sibTrans" cxnId="{0A9458D6-F4CF-4A6E-A43A-5E01594F32B9}">
      <dgm:prSet/>
      <dgm:spPr>
        <a:blipFill>
          <a:blip xmlns:r="http://schemas.openxmlformats.org/officeDocument/2006/relationships" r:embed="rId2">
            <a:extLst>
              <a:ext uri="{28A0092B-C50C-407E-A947-70E740481C1C}">
                <a14:useLocalDpi xmlns:a14="http://schemas.microsoft.com/office/drawing/2010/main" val="0"/>
              </a:ext>
            </a:extLst>
          </a:blip>
          <a:srcRect/>
          <a:stretch>
            <a:fillRect/>
          </a:stretch>
        </a:blipFill>
      </dgm:spPr>
      <dgm:t>
        <a:bodyPr/>
        <a:lstStyle/>
        <a:p>
          <a:endParaRPr lang="en-US"/>
        </a:p>
      </dgm:t>
    </dgm:pt>
    <dgm:pt modelId="{CDFA7220-D4A8-46C6-9B68-E20153CF0DDA}">
      <dgm:prSet phldrT="[Text]"/>
      <dgm:spPr/>
      <dgm:t>
        <a:bodyPr/>
        <a:lstStyle/>
        <a:p>
          <a:r>
            <a:rPr lang="en-US" dirty="0" smtClean="0"/>
            <a:t>Startups</a:t>
          </a:r>
          <a:endParaRPr lang="en-US" dirty="0"/>
        </a:p>
      </dgm:t>
    </dgm:pt>
    <dgm:pt modelId="{BEE545E7-2330-41E7-BCB4-6553A29D454D}" type="parTrans" cxnId="{0F961F09-0C34-4066-B44B-C6BA5DC18B48}">
      <dgm:prSet/>
      <dgm:spPr/>
      <dgm:t>
        <a:bodyPr/>
        <a:lstStyle/>
        <a:p>
          <a:endParaRPr lang="en-US"/>
        </a:p>
      </dgm:t>
    </dgm:pt>
    <dgm:pt modelId="{EC568773-1150-430A-B4ED-E541917AE2CD}" type="sibTrans" cxnId="{0F961F09-0C34-4066-B44B-C6BA5DC18B48}">
      <dgm:prSet/>
      <dgm:spPr>
        <a:blipFill>
          <a:blip xmlns:r="http://schemas.openxmlformats.org/officeDocument/2006/relationships" r:embed="rId3">
            <a:extLst>
              <a:ext uri="{28A0092B-C50C-407E-A947-70E740481C1C}">
                <a14:useLocalDpi xmlns:a14="http://schemas.microsoft.com/office/drawing/2010/main" val="0"/>
              </a:ext>
            </a:extLst>
          </a:blip>
          <a:srcRect/>
          <a:stretch>
            <a:fillRect/>
          </a:stretch>
        </a:blipFill>
      </dgm:spPr>
      <dgm:t>
        <a:bodyPr/>
        <a:lstStyle/>
        <a:p>
          <a:endParaRPr lang="en-US"/>
        </a:p>
      </dgm:t>
    </dgm:pt>
    <dgm:pt modelId="{F1845D1A-ED33-4567-A746-21E54C6F3D08}" type="pres">
      <dgm:prSet presAssocID="{83A076BB-B7B8-480B-86FE-9E8E2C0287B9}" presName="Name0" presStyleCnt="0">
        <dgm:presLayoutVars>
          <dgm:chMax val="8"/>
          <dgm:chPref val="8"/>
          <dgm:dir/>
        </dgm:presLayoutVars>
      </dgm:prSet>
      <dgm:spPr/>
      <dgm:t>
        <a:bodyPr/>
        <a:lstStyle/>
        <a:p>
          <a:endParaRPr lang="en-US"/>
        </a:p>
      </dgm:t>
    </dgm:pt>
    <dgm:pt modelId="{E16D45F2-BF66-49EE-8379-F0C4D17A2F28}" type="pres">
      <dgm:prSet presAssocID="{8AD4C054-29E6-4C21-94C4-04799D5C6C24}" presName="parent_text_1" presStyleLbl="revTx" presStyleIdx="0" presStyleCnt="3">
        <dgm:presLayoutVars>
          <dgm:chMax val="0"/>
          <dgm:chPref val="0"/>
          <dgm:bulletEnabled val="1"/>
        </dgm:presLayoutVars>
      </dgm:prSet>
      <dgm:spPr/>
      <dgm:t>
        <a:bodyPr/>
        <a:lstStyle/>
        <a:p>
          <a:endParaRPr lang="en-US"/>
        </a:p>
      </dgm:t>
    </dgm:pt>
    <dgm:pt modelId="{41C70182-34D4-4246-84C7-6F96E2C49E0D}" type="pres">
      <dgm:prSet presAssocID="{8AD4C054-29E6-4C21-94C4-04799D5C6C24}" presName="image_accent_1" presStyleCnt="0"/>
      <dgm:spPr/>
    </dgm:pt>
    <dgm:pt modelId="{96B7D0F4-3609-4D59-A6D5-248A580EED4D}" type="pres">
      <dgm:prSet presAssocID="{8AD4C054-29E6-4C21-94C4-04799D5C6C24}" presName="imageAccentRepeatNode" presStyleLbl="alignNode1" presStyleIdx="0" presStyleCnt="6"/>
      <dgm:spPr/>
    </dgm:pt>
    <dgm:pt modelId="{E2E51D67-F392-4F0F-BC87-D7B41AFA9157}" type="pres">
      <dgm:prSet presAssocID="{8AD4C054-29E6-4C21-94C4-04799D5C6C24}" presName="accent_1" presStyleLbl="alignNode1" presStyleIdx="1" presStyleCnt="6"/>
      <dgm:spPr/>
    </dgm:pt>
    <dgm:pt modelId="{87A9534E-0BEB-4D66-BB3E-BA9C90421039}" type="pres">
      <dgm:prSet presAssocID="{AA6CC526-81A2-4EC2-A461-37D27F502C16}" presName="image_1" presStyleCnt="0"/>
      <dgm:spPr/>
    </dgm:pt>
    <dgm:pt modelId="{B6033703-F9E5-4D2E-93C7-FEA0276B757F}" type="pres">
      <dgm:prSet presAssocID="{AA6CC526-81A2-4EC2-A461-37D27F502C16}" presName="imageRepeatNode" presStyleLbl="fgImgPlace1" presStyleIdx="0" presStyleCnt="3"/>
      <dgm:spPr/>
      <dgm:t>
        <a:bodyPr/>
        <a:lstStyle/>
        <a:p>
          <a:endParaRPr lang="en-US"/>
        </a:p>
      </dgm:t>
    </dgm:pt>
    <dgm:pt modelId="{ED73B7CB-C850-46F2-9B0C-E8770EA76868}" type="pres">
      <dgm:prSet presAssocID="{1C97D616-E43F-45A1-BB0A-2A64E1BBC0F1}" presName="parent_text_2" presStyleLbl="revTx" presStyleIdx="1" presStyleCnt="3">
        <dgm:presLayoutVars>
          <dgm:chMax val="0"/>
          <dgm:chPref val="0"/>
          <dgm:bulletEnabled val="1"/>
        </dgm:presLayoutVars>
      </dgm:prSet>
      <dgm:spPr/>
      <dgm:t>
        <a:bodyPr/>
        <a:lstStyle/>
        <a:p>
          <a:endParaRPr lang="en-US"/>
        </a:p>
      </dgm:t>
    </dgm:pt>
    <dgm:pt modelId="{54D6A2DB-973E-4AB6-B331-350A5DA790CB}" type="pres">
      <dgm:prSet presAssocID="{1C97D616-E43F-45A1-BB0A-2A64E1BBC0F1}" presName="image_accent_2" presStyleCnt="0"/>
      <dgm:spPr/>
    </dgm:pt>
    <dgm:pt modelId="{42B506BE-F54B-476C-A9E4-154456A843CE}" type="pres">
      <dgm:prSet presAssocID="{1C97D616-E43F-45A1-BB0A-2A64E1BBC0F1}" presName="imageAccentRepeatNode" presStyleLbl="alignNode1" presStyleIdx="2" presStyleCnt="6"/>
      <dgm:spPr/>
    </dgm:pt>
    <dgm:pt modelId="{49017C7E-D406-48D4-9779-2F18CE546642}" type="pres">
      <dgm:prSet presAssocID="{BAF16D37-96FA-41C0-A9B6-AEE9EFC22232}" presName="image_2" presStyleCnt="0"/>
      <dgm:spPr/>
    </dgm:pt>
    <dgm:pt modelId="{6EE5383B-3A4C-4C65-AC81-6E2262C98A90}" type="pres">
      <dgm:prSet presAssocID="{BAF16D37-96FA-41C0-A9B6-AEE9EFC22232}" presName="imageRepeatNode" presStyleLbl="fgImgPlace1" presStyleIdx="1" presStyleCnt="3"/>
      <dgm:spPr/>
      <dgm:t>
        <a:bodyPr/>
        <a:lstStyle/>
        <a:p>
          <a:endParaRPr lang="en-US"/>
        </a:p>
      </dgm:t>
    </dgm:pt>
    <dgm:pt modelId="{E4E23317-2D10-4E0A-BC4F-6227CDDA9227}" type="pres">
      <dgm:prSet presAssocID="{CDFA7220-D4A8-46C6-9B68-E20153CF0DDA}" presName="image_accent_3" presStyleCnt="0"/>
      <dgm:spPr/>
    </dgm:pt>
    <dgm:pt modelId="{D5CD0B4B-F3D0-412B-8124-3A00682F7344}" type="pres">
      <dgm:prSet presAssocID="{CDFA7220-D4A8-46C6-9B68-E20153CF0DDA}" presName="imageAccentRepeatNode" presStyleLbl="alignNode1" presStyleIdx="3" presStyleCnt="6"/>
      <dgm:spPr/>
    </dgm:pt>
    <dgm:pt modelId="{C8689A8F-B6E9-4182-A155-06FE2E30AA54}" type="pres">
      <dgm:prSet presAssocID="{CDFA7220-D4A8-46C6-9B68-E20153CF0DDA}" presName="parent_text_3" presStyleLbl="revTx" presStyleIdx="2" presStyleCnt="3">
        <dgm:presLayoutVars>
          <dgm:chMax val="0"/>
          <dgm:chPref val="0"/>
          <dgm:bulletEnabled val="1"/>
        </dgm:presLayoutVars>
      </dgm:prSet>
      <dgm:spPr/>
      <dgm:t>
        <a:bodyPr/>
        <a:lstStyle/>
        <a:p>
          <a:endParaRPr lang="en-US"/>
        </a:p>
      </dgm:t>
    </dgm:pt>
    <dgm:pt modelId="{CA4C454B-55A6-413F-A4A1-EEC05BA16822}" type="pres">
      <dgm:prSet presAssocID="{CDFA7220-D4A8-46C6-9B68-E20153CF0DDA}" presName="accent_2" presStyleLbl="alignNode1" presStyleIdx="4" presStyleCnt="6"/>
      <dgm:spPr/>
    </dgm:pt>
    <dgm:pt modelId="{486ECE2B-426B-47C7-A7E7-74D6E16802F9}" type="pres">
      <dgm:prSet presAssocID="{CDFA7220-D4A8-46C6-9B68-E20153CF0DDA}" presName="accent_3" presStyleLbl="alignNode1" presStyleIdx="5" presStyleCnt="6"/>
      <dgm:spPr/>
    </dgm:pt>
    <dgm:pt modelId="{8F150D00-FB2E-433E-B441-827ED7254164}" type="pres">
      <dgm:prSet presAssocID="{EC568773-1150-430A-B4ED-E541917AE2CD}" presName="image_3" presStyleCnt="0"/>
      <dgm:spPr/>
    </dgm:pt>
    <dgm:pt modelId="{2409B8B7-8B3E-476A-BB51-A01D746EEA99}" type="pres">
      <dgm:prSet presAssocID="{EC568773-1150-430A-B4ED-E541917AE2CD}" presName="imageRepeatNode" presStyleLbl="fgImgPlace1" presStyleIdx="2" presStyleCnt="3"/>
      <dgm:spPr/>
      <dgm:t>
        <a:bodyPr/>
        <a:lstStyle/>
        <a:p>
          <a:endParaRPr lang="en-US"/>
        </a:p>
      </dgm:t>
    </dgm:pt>
  </dgm:ptLst>
  <dgm:cxnLst>
    <dgm:cxn modelId="{87657269-6EAA-4669-874B-AEBA87C2884F}" type="presOf" srcId="{8AD4C054-29E6-4C21-94C4-04799D5C6C24}" destId="{E16D45F2-BF66-49EE-8379-F0C4D17A2F28}" srcOrd="0" destOrd="0" presId="urn:microsoft.com/office/officeart/2008/layout/BubblePictureList"/>
    <dgm:cxn modelId="{E9FE5C21-C601-4E9E-9250-C687936725DA}" type="presOf" srcId="{83A076BB-B7B8-480B-86FE-9E8E2C0287B9}" destId="{F1845D1A-ED33-4567-A746-21E54C6F3D08}" srcOrd="0" destOrd="0" presId="urn:microsoft.com/office/officeart/2008/layout/BubblePictureList"/>
    <dgm:cxn modelId="{D9A702E1-C3F0-4CEB-8485-3F48EB4A81E8}" type="presOf" srcId="{BAF16D37-96FA-41C0-A9B6-AEE9EFC22232}" destId="{6EE5383B-3A4C-4C65-AC81-6E2262C98A90}" srcOrd="0" destOrd="0" presId="urn:microsoft.com/office/officeart/2008/layout/BubblePictureList"/>
    <dgm:cxn modelId="{A0A76504-C3FA-4A03-A797-9ECBDFFEE7B2}" type="presOf" srcId="{1C97D616-E43F-45A1-BB0A-2A64E1BBC0F1}" destId="{ED73B7CB-C850-46F2-9B0C-E8770EA76868}" srcOrd="0" destOrd="0" presId="urn:microsoft.com/office/officeart/2008/layout/BubblePictureList"/>
    <dgm:cxn modelId="{1F6EDAFB-A7B2-4520-B5DE-8D1F4B3CB2CC}" type="presOf" srcId="{EC568773-1150-430A-B4ED-E541917AE2CD}" destId="{2409B8B7-8B3E-476A-BB51-A01D746EEA99}" srcOrd="0" destOrd="0" presId="urn:microsoft.com/office/officeart/2008/layout/BubblePictureList"/>
    <dgm:cxn modelId="{D7C28E83-FE0B-407A-ACA3-785D6E014B75}" type="presOf" srcId="{CDFA7220-D4A8-46C6-9B68-E20153CF0DDA}" destId="{C8689A8F-B6E9-4182-A155-06FE2E30AA54}" srcOrd="0" destOrd="0" presId="urn:microsoft.com/office/officeart/2008/layout/BubblePictureList"/>
    <dgm:cxn modelId="{0A9458D6-F4CF-4A6E-A43A-5E01594F32B9}" srcId="{83A076BB-B7B8-480B-86FE-9E8E2C0287B9}" destId="{1C97D616-E43F-45A1-BB0A-2A64E1BBC0F1}" srcOrd="1" destOrd="0" parTransId="{3769561A-8CB7-42CC-BBFF-0F783F12B938}" sibTransId="{BAF16D37-96FA-41C0-A9B6-AEE9EFC22232}"/>
    <dgm:cxn modelId="{CBB455E7-FF5A-4305-8164-05A3B049A7E2}" type="presOf" srcId="{AA6CC526-81A2-4EC2-A461-37D27F502C16}" destId="{B6033703-F9E5-4D2E-93C7-FEA0276B757F}" srcOrd="0" destOrd="0" presId="urn:microsoft.com/office/officeart/2008/layout/BubblePictureList"/>
    <dgm:cxn modelId="{0F961F09-0C34-4066-B44B-C6BA5DC18B48}" srcId="{83A076BB-B7B8-480B-86FE-9E8E2C0287B9}" destId="{CDFA7220-D4A8-46C6-9B68-E20153CF0DDA}" srcOrd="2" destOrd="0" parTransId="{BEE545E7-2330-41E7-BCB4-6553A29D454D}" sibTransId="{EC568773-1150-430A-B4ED-E541917AE2CD}"/>
    <dgm:cxn modelId="{73FB3AD5-4E4B-4ACF-8CE2-A7D988B2811A}" srcId="{83A076BB-B7B8-480B-86FE-9E8E2C0287B9}" destId="{8AD4C054-29E6-4C21-94C4-04799D5C6C24}" srcOrd="0" destOrd="0" parTransId="{BAE31427-56AD-4A52-B1EB-D7D819D83941}" sibTransId="{AA6CC526-81A2-4EC2-A461-37D27F502C16}"/>
    <dgm:cxn modelId="{78B22EC5-A746-4AC8-B49F-5751E4D3E9CD}" type="presParOf" srcId="{F1845D1A-ED33-4567-A746-21E54C6F3D08}" destId="{E16D45F2-BF66-49EE-8379-F0C4D17A2F28}" srcOrd="0" destOrd="0" presId="urn:microsoft.com/office/officeart/2008/layout/BubblePictureList"/>
    <dgm:cxn modelId="{14C852DD-AE56-4469-AC11-2D51D6F881E2}" type="presParOf" srcId="{F1845D1A-ED33-4567-A746-21E54C6F3D08}" destId="{41C70182-34D4-4246-84C7-6F96E2C49E0D}" srcOrd="1" destOrd="0" presId="urn:microsoft.com/office/officeart/2008/layout/BubblePictureList"/>
    <dgm:cxn modelId="{FCB05346-6D25-469C-9517-36595685BF88}" type="presParOf" srcId="{41C70182-34D4-4246-84C7-6F96E2C49E0D}" destId="{96B7D0F4-3609-4D59-A6D5-248A580EED4D}" srcOrd="0" destOrd="0" presId="urn:microsoft.com/office/officeart/2008/layout/BubblePictureList"/>
    <dgm:cxn modelId="{9359E262-DD7A-45EC-9D7E-248113B125E6}" type="presParOf" srcId="{F1845D1A-ED33-4567-A746-21E54C6F3D08}" destId="{E2E51D67-F392-4F0F-BC87-D7B41AFA9157}" srcOrd="2" destOrd="0" presId="urn:microsoft.com/office/officeart/2008/layout/BubblePictureList"/>
    <dgm:cxn modelId="{F4AD63AF-86C2-438F-A838-602C21733F80}" type="presParOf" srcId="{F1845D1A-ED33-4567-A746-21E54C6F3D08}" destId="{87A9534E-0BEB-4D66-BB3E-BA9C90421039}" srcOrd="3" destOrd="0" presId="urn:microsoft.com/office/officeart/2008/layout/BubblePictureList"/>
    <dgm:cxn modelId="{CC86093F-BDEB-413C-808F-C5F5FED392CF}" type="presParOf" srcId="{87A9534E-0BEB-4D66-BB3E-BA9C90421039}" destId="{B6033703-F9E5-4D2E-93C7-FEA0276B757F}" srcOrd="0" destOrd="0" presId="urn:microsoft.com/office/officeart/2008/layout/BubblePictureList"/>
    <dgm:cxn modelId="{D8AA964A-9817-45B5-999C-C2E11ADD703A}" type="presParOf" srcId="{F1845D1A-ED33-4567-A746-21E54C6F3D08}" destId="{ED73B7CB-C850-46F2-9B0C-E8770EA76868}" srcOrd="4" destOrd="0" presId="urn:microsoft.com/office/officeart/2008/layout/BubblePictureList"/>
    <dgm:cxn modelId="{32491C86-23B3-4D57-A042-C732CBD0B05D}" type="presParOf" srcId="{F1845D1A-ED33-4567-A746-21E54C6F3D08}" destId="{54D6A2DB-973E-4AB6-B331-350A5DA790CB}" srcOrd="5" destOrd="0" presId="urn:microsoft.com/office/officeart/2008/layout/BubblePictureList"/>
    <dgm:cxn modelId="{75E64860-2EE1-4E7E-B3BC-17549FCCD317}" type="presParOf" srcId="{54D6A2DB-973E-4AB6-B331-350A5DA790CB}" destId="{42B506BE-F54B-476C-A9E4-154456A843CE}" srcOrd="0" destOrd="0" presId="urn:microsoft.com/office/officeart/2008/layout/BubblePictureList"/>
    <dgm:cxn modelId="{16073C40-7A34-4F82-A499-9581A24388C8}" type="presParOf" srcId="{F1845D1A-ED33-4567-A746-21E54C6F3D08}" destId="{49017C7E-D406-48D4-9779-2F18CE546642}" srcOrd="6" destOrd="0" presId="urn:microsoft.com/office/officeart/2008/layout/BubblePictureList"/>
    <dgm:cxn modelId="{F8F855C2-CE25-4227-ADF2-663220222824}" type="presParOf" srcId="{49017C7E-D406-48D4-9779-2F18CE546642}" destId="{6EE5383B-3A4C-4C65-AC81-6E2262C98A90}" srcOrd="0" destOrd="0" presId="urn:microsoft.com/office/officeart/2008/layout/BubblePictureList"/>
    <dgm:cxn modelId="{7D116FC6-0652-4750-B70D-AC1CF338E9C4}" type="presParOf" srcId="{F1845D1A-ED33-4567-A746-21E54C6F3D08}" destId="{E4E23317-2D10-4E0A-BC4F-6227CDDA9227}" srcOrd="7" destOrd="0" presId="urn:microsoft.com/office/officeart/2008/layout/BubblePictureList"/>
    <dgm:cxn modelId="{699CA9AF-0E76-4B1E-9D70-7BDD72B20C26}" type="presParOf" srcId="{E4E23317-2D10-4E0A-BC4F-6227CDDA9227}" destId="{D5CD0B4B-F3D0-412B-8124-3A00682F7344}" srcOrd="0" destOrd="0" presId="urn:microsoft.com/office/officeart/2008/layout/BubblePictureList"/>
    <dgm:cxn modelId="{D0572A0B-F447-4B6F-8C7C-477AC007A23D}" type="presParOf" srcId="{F1845D1A-ED33-4567-A746-21E54C6F3D08}" destId="{C8689A8F-B6E9-4182-A155-06FE2E30AA54}" srcOrd="8" destOrd="0" presId="urn:microsoft.com/office/officeart/2008/layout/BubblePictureList"/>
    <dgm:cxn modelId="{3D8BF5AE-9911-4FA6-9274-3EAE25E56EB6}" type="presParOf" srcId="{F1845D1A-ED33-4567-A746-21E54C6F3D08}" destId="{CA4C454B-55A6-413F-A4A1-EEC05BA16822}" srcOrd="9" destOrd="0" presId="urn:microsoft.com/office/officeart/2008/layout/BubblePictureList"/>
    <dgm:cxn modelId="{72F6B07F-FA6D-4F0E-887E-2265C5225266}" type="presParOf" srcId="{F1845D1A-ED33-4567-A746-21E54C6F3D08}" destId="{486ECE2B-426B-47C7-A7E7-74D6E16802F9}" srcOrd="10" destOrd="0" presId="urn:microsoft.com/office/officeart/2008/layout/BubblePictureList"/>
    <dgm:cxn modelId="{51202226-8F34-48D0-B24F-FC895AFB139E}" type="presParOf" srcId="{F1845D1A-ED33-4567-A746-21E54C6F3D08}" destId="{8F150D00-FB2E-433E-B441-827ED7254164}" srcOrd="11" destOrd="0" presId="urn:microsoft.com/office/officeart/2008/layout/BubblePictureList"/>
    <dgm:cxn modelId="{E347BD73-6538-471A-858F-D001D4359F51}" type="presParOf" srcId="{8F150D00-FB2E-433E-B441-827ED7254164}" destId="{2409B8B7-8B3E-476A-BB51-A01D746EEA99}" srcOrd="0" destOrd="0" presId="urn:microsoft.com/office/officeart/2008/layout/BubblePictur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B7D0F4-3609-4D59-A6D5-248A580EED4D}">
      <dsp:nvSpPr>
        <dsp:cNvPr id="0" name=""/>
        <dsp:cNvSpPr/>
      </dsp:nvSpPr>
      <dsp:spPr>
        <a:xfrm>
          <a:off x="2046057" y="2154713"/>
          <a:ext cx="2068522" cy="2068864"/>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E51D67-F392-4F0F-BC87-D7B41AFA9157}">
      <dsp:nvSpPr>
        <dsp:cNvPr id="0" name=""/>
        <dsp:cNvSpPr/>
      </dsp:nvSpPr>
      <dsp:spPr>
        <a:xfrm>
          <a:off x="3365453" y="631176"/>
          <a:ext cx="614335" cy="613941"/>
        </a:xfrm>
        <a:prstGeom prst="donut">
          <a:avLst>
            <a:gd name="adj" fmla="val 746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033703-F9E5-4D2E-93C7-FEA0276B757F}">
      <dsp:nvSpPr>
        <dsp:cNvPr id="0" name=""/>
        <dsp:cNvSpPr/>
      </dsp:nvSpPr>
      <dsp:spPr>
        <a:xfrm>
          <a:off x="2125549" y="2234105"/>
          <a:ext cx="1910402" cy="1910080"/>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2B506BE-F54B-476C-A9E4-154456A843CE}">
      <dsp:nvSpPr>
        <dsp:cNvPr id="0" name=""/>
        <dsp:cNvSpPr/>
      </dsp:nvSpPr>
      <dsp:spPr>
        <a:xfrm>
          <a:off x="4264923" y="2545567"/>
          <a:ext cx="1082647" cy="1082390"/>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EE5383B-3A4C-4C65-AC81-6E2262C98A90}">
      <dsp:nvSpPr>
        <dsp:cNvPr id="0" name=""/>
        <dsp:cNvSpPr/>
      </dsp:nvSpPr>
      <dsp:spPr>
        <a:xfrm>
          <a:off x="4328862" y="2609511"/>
          <a:ext cx="954769" cy="954860"/>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5CD0B4B-F3D0-412B-8124-3A00682F7344}">
      <dsp:nvSpPr>
        <dsp:cNvPr id="0" name=""/>
        <dsp:cNvSpPr/>
      </dsp:nvSpPr>
      <dsp:spPr>
        <a:xfrm>
          <a:off x="3841541" y="1017718"/>
          <a:ext cx="1387655" cy="1388104"/>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4C454B-55A6-413F-A4A1-EEC05BA16822}">
      <dsp:nvSpPr>
        <dsp:cNvPr id="0" name=""/>
        <dsp:cNvSpPr/>
      </dsp:nvSpPr>
      <dsp:spPr>
        <a:xfrm>
          <a:off x="5001953" y="676799"/>
          <a:ext cx="454487" cy="454798"/>
        </a:xfrm>
        <a:prstGeom prst="donut">
          <a:avLst>
            <a:gd name="adj" fmla="val 746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86ECE2B-426B-47C7-A7E7-74D6E16802F9}">
      <dsp:nvSpPr>
        <dsp:cNvPr id="0" name=""/>
        <dsp:cNvSpPr/>
      </dsp:nvSpPr>
      <dsp:spPr>
        <a:xfrm>
          <a:off x="5457305" y="3632627"/>
          <a:ext cx="341297" cy="340918"/>
        </a:xfrm>
        <a:prstGeom prst="donut">
          <a:avLst>
            <a:gd name="adj" fmla="val 746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09B8B7-8B3E-476A-BB51-A01D746EEA99}">
      <dsp:nvSpPr>
        <dsp:cNvPr id="0" name=""/>
        <dsp:cNvSpPr/>
      </dsp:nvSpPr>
      <dsp:spPr>
        <a:xfrm>
          <a:off x="3914985" y="1091003"/>
          <a:ext cx="1241631" cy="1241534"/>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16D45F2-BF66-49EE-8379-F0C4D17A2F28}">
      <dsp:nvSpPr>
        <dsp:cNvPr id="0" name=""/>
        <dsp:cNvSpPr/>
      </dsp:nvSpPr>
      <dsp:spPr>
        <a:xfrm>
          <a:off x="0" y="1091003"/>
          <a:ext cx="3069950" cy="9968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 numCol="1" spcCol="1270" anchor="b" anchorCtr="0">
          <a:noAutofit/>
        </a:bodyPr>
        <a:lstStyle/>
        <a:p>
          <a:pPr lvl="0" algn="r" defTabSz="2266950">
            <a:lnSpc>
              <a:spcPct val="90000"/>
            </a:lnSpc>
            <a:spcBef>
              <a:spcPct val="0"/>
            </a:spcBef>
            <a:spcAft>
              <a:spcPct val="35000"/>
            </a:spcAft>
          </a:pPr>
          <a:r>
            <a:rPr lang="en-US" sz="5100" kern="1200" dirty="0" smtClean="0"/>
            <a:t>Spinoffs</a:t>
          </a:r>
          <a:endParaRPr lang="en-US" sz="5100" kern="1200" dirty="0"/>
        </a:p>
      </dsp:txBody>
      <dsp:txXfrm>
        <a:off x="0" y="1091003"/>
        <a:ext cx="3069950" cy="996891"/>
      </dsp:txXfrm>
    </dsp:sp>
    <dsp:sp modelId="{ED73B7CB-C850-46F2-9B0C-E8770EA76868}">
      <dsp:nvSpPr>
        <dsp:cNvPr id="0" name=""/>
        <dsp:cNvSpPr/>
      </dsp:nvSpPr>
      <dsp:spPr>
        <a:xfrm>
          <a:off x="5570494" y="2609511"/>
          <a:ext cx="3069950" cy="954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l" defTabSz="2266950">
            <a:lnSpc>
              <a:spcPct val="90000"/>
            </a:lnSpc>
            <a:spcBef>
              <a:spcPct val="0"/>
            </a:spcBef>
            <a:spcAft>
              <a:spcPct val="35000"/>
            </a:spcAft>
          </a:pPr>
          <a:r>
            <a:rPr lang="en-US" sz="5100" kern="1200" dirty="0" smtClean="0"/>
            <a:t>Existing c3</a:t>
          </a:r>
          <a:endParaRPr lang="en-US" sz="5100" kern="1200" dirty="0"/>
        </a:p>
      </dsp:txBody>
      <dsp:txXfrm>
        <a:off x="5570494" y="2609511"/>
        <a:ext cx="3069950" cy="954860"/>
      </dsp:txXfrm>
    </dsp:sp>
    <dsp:sp modelId="{C8689A8F-B6E9-4182-A155-06FE2E30AA54}">
      <dsp:nvSpPr>
        <dsp:cNvPr id="0" name=""/>
        <dsp:cNvSpPr/>
      </dsp:nvSpPr>
      <dsp:spPr>
        <a:xfrm>
          <a:off x="5457305" y="1091003"/>
          <a:ext cx="3069950" cy="12415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ctr" anchorCtr="0">
          <a:noAutofit/>
        </a:bodyPr>
        <a:lstStyle/>
        <a:p>
          <a:pPr lvl="0" algn="l" defTabSz="2266950">
            <a:lnSpc>
              <a:spcPct val="90000"/>
            </a:lnSpc>
            <a:spcBef>
              <a:spcPct val="0"/>
            </a:spcBef>
            <a:spcAft>
              <a:spcPct val="35000"/>
            </a:spcAft>
          </a:pPr>
          <a:r>
            <a:rPr lang="en-US" sz="5100" kern="1200" dirty="0" smtClean="0"/>
            <a:t>Startups</a:t>
          </a:r>
          <a:endParaRPr lang="en-US" sz="5100" kern="1200" dirty="0"/>
        </a:p>
      </dsp:txBody>
      <dsp:txXfrm>
        <a:off x="5457305" y="1091003"/>
        <a:ext cx="3069950" cy="1241534"/>
      </dsp:txXfrm>
    </dsp:sp>
  </dsp:spTree>
</dsp:drawing>
</file>

<file path=ppt/diagrams/layout1.xml><?xml version="1.0" encoding="utf-8"?>
<dgm:layoutDef xmlns:dgm="http://schemas.openxmlformats.org/drawingml/2006/diagram" xmlns:a="http://schemas.openxmlformats.org/drawingml/2006/main" uniqueId="urn:microsoft.com/office/officeart/2008/layout/BubblePictureList">
  <dgm:title val=""/>
  <dgm:desc val=""/>
  <dgm:catLst>
    <dgm:cat type="picture" pri="22000"/>
    <dgm:cat type="pictureconvert" pri="22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8"/>
      <dgm:chPref val="8"/>
      <dgm:dir/>
    </dgm:varLst>
    <dgm:shape xmlns:r="http://schemas.openxmlformats.org/officeDocument/2006/relationships" r:blip="">
      <dgm:adjLst/>
    </dgm:shape>
    <dgm:choose name="Name1">
      <dgm:if name="Name2" axis="ch" ptType="node" func="cnt" op="equ" val="1">
        <dgm:alg type="composite">
          <dgm:param type="ar" val="1.7423"/>
        </dgm:alg>
        <dgm:choose name="Name3">
          <dgm:if name="Name4" func="var" arg="dir" op="equ" val="norm">
            <dgm:constrLst>
              <dgm:constr type="primFontSz" for="des" ptType="node" op="equ" val="65"/>
              <dgm:constr type="l" for="ch" forName="parent_text_1" refType="w" fact="0"/>
              <dgm:constr type="t" for="ch" forName="parent_text_1" refType="h" fact="0"/>
              <dgm:constr type="w" for="ch" forName="parent_text_1" refType="w" fact="0.6457"/>
              <dgm:constr type="h" for="ch" forName="parent_text_1" refType="h" fact="0.225"/>
              <dgm:constr type="l" for="ch" forName="image_accent_1" refType="w" fact="0.4305"/>
              <dgm:constr type="t" for="ch" forName="image_accent_1" refType="h" fact="0.2417"/>
              <dgm:constr type="w" for="ch" forName="image_accent_1" refType="w" fact="0.4352"/>
              <dgm:constr type="h" for="ch" forName="image_accent_1" refType="h" fact="0.7583"/>
              <dgm:constr type="l" for="ch" forName="accent_1" refType="w" fact="0.8709"/>
              <dgm:constr type="t" for="ch" forName="accent_1" refType="h" fact="0.1491"/>
              <dgm:constr type="w" for="ch" forName="accent_1" refType="w" fact="0.1291"/>
              <dgm:constr type="h" for="ch" forName="accent_1" refType="h" fact="0.225"/>
              <dgm:constr type="l" for="ch" forName="image_1" refType="w" fact="0.4457"/>
              <dgm:constr type="t" for="ch" forName="image_1" refType="h" fact="0.2709"/>
              <dgm:constr type="w" for="ch" forName="image_1" refType="w" fact="0.4018"/>
              <dgm:constr type="h" for="ch" forName="image_1" refType="h" fact="0.7"/>
            </dgm:constrLst>
          </dgm:if>
          <dgm:else name="Name5">
            <dgm:constrLst>
              <dgm:constr type="primFontSz" for="des" ptType="node" op="equ" val="65"/>
              <dgm:constr type="l" for="ch" forName="parent_text_1" refType="w" fact="0.3543"/>
              <dgm:constr type="t" for="ch" forName="parent_text_1" refType="h" fact="0"/>
              <dgm:constr type="w" for="ch" forName="parent_text_1" refType="w" fact="0.6457"/>
              <dgm:constr type="h" for="ch" forName="parent_text_1" refType="h" fact="0.225"/>
              <dgm:constr type="l" for="ch" forName="image_accent_1" refType="w" fact="0.1344"/>
              <dgm:constr type="t" for="ch" forName="image_accent_1" refType="h" fact="0.2417"/>
              <dgm:constr type="w" for="ch" forName="image_accent_1" refType="w" fact="0.4352"/>
              <dgm:constr type="h" for="ch" forName="image_accent_1" refType="h" fact="0.7583"/>
              <dgm:constr type="l" for="ch" forName="accent_1" refType="w" fact="0"/>
              <dgm:constr type="t" for="ch" forName="accent_1" refType="h" fact="0.1491"/>
              <dgm:constr type="w" for="ch" forName="accent_1" refType="w" fact="0.1291"/>
              <dgm:constr type="h" for="ch" forName="accent_1" refType="h" fact="0.225"/>
              <dgm:constr type="l" for="ch" forName="image_1" refType="w" fact="0.1525"/>
              <dgm:constr type="t" for="ch" forName="image_1" refType="h" fact="0.2709"/>
              <dgm:constr type="w" for="ch" forName="image_1" refType="w" fact="0.4018"/>
              <dgm:constr type="h" for="ch" forName="image_1" refType="h" fact="0.7"/>
            </dgm:constrLst>
          </dgm:else>
        </dgm:choose>
      </dgm:if>
      <dgm:if name="Name6" axis="ch" ptType="node" func="cnt" op="equ" val="2">
        <dgm:alg type="composite">
          <dgm:param type="ar" val="3.193"/>
        </dgm:alg>
        <dgm:choose name="Name7">
          <dgm:if name="Name8" func="var" arg="dir" op="equ" val="norm">
            <dgm:constrLst>
              <dgm:constr type="primFontSz" for="des" ptType="node" op="equ" val="65"/>
              <dgm:constr type="l" for="ch" forName="image_accent_1" refType="w" fact="0.2342"/>
              <dgm:constr type="t" for="ch" forName="image_accent_1" refType="h" fact="0.2354"/>
              <dgm:constr type="w" for="ch" forName="image_accent_1" refType="w" fact="0.2394"/>
              <dgm:constr type="h" for="ch" forName="image_accent_1" refType="h" fact="0.7646"/>
              <dgm:constr type="l" for="ch" forName="image_1" refType="w" fact="0.2434"/>
              <dgm:constr type="t" for="ch" forName="image_1" refType="h" fact="0.2648"/>
              <dgm:constr type="w" for="ch" forName="image_1" refType="w" fact="0.2211"/>
              <dgm:constr type="h" for="ch" forName="image_1" refType="h" fact="0.7058"/>
              <dgm:constr type="l" for="ch" forName="parent_text_1" refType="w" fact="0"/>
              <dgm:constr type="t" for="ch" forName="parent_text_1" refType="h" fact="0"/>
              <dgm:constr type="w" for="ch" forName="parent_text_1" refType="w" fact="0.3553"/>
              <dgm:constr type="h" for="ch" forName="parent_text_1" refType="h" fact="0.215"/>
              <dgm:constr type="l" for="ch" forName="image_accent_2" refType="w" fact="0.5"/>
              <dgm:constr type="t" for="ch" forName="image_accent_2" refType="h" fact="0.3883"/>
              <dgm:constr type="w" for="ch" forName="image_accent_2" refType="w" fact="0.1253"/>
              <dgm:constr type="h" for="ch" forName="image_accent_2" refType="h" fact="0.4"/>
              <dgm:constr type="l" for="ch" forName="image_2" refType="w" fact="0.5074"/>
              <dgm:constr type="t" for="ch" forName="image_2" refType="h" fact="0.4118"/>
              <dgm:constr type="w" for="ch" forName="image_2" refType="w" fact="0.1105"/>
              <dgm:constr type="h" for="ch" forName="image_2" refType="h" fact="0.3529"/>
              <dgm:constr type="l" for="ch" forName="parent_text_2" refType="w" fact="0.6447"/>
              <dgm:constr type="t" for="ch" forName="parent_text_2" refType="h" fact="0.4118"/>
              <dgm:constr type="w" for="ch" forName="parent_text_2" refType="w" fact="0.3553"/>
              <dgm:constr type="h" for="ch" forName="parent_text_2" refType="h" fact="0.3529"/>
              <dgm:constr type="l" for="ch" forName="accent_1" refType="w" fact="0.6316"/>
              <dgm:constr type="t" for="ch" forName="accent_1" refType="h" fact="0.7899"/>
              <dgm:constr type="w" for="ch" forName="accent_1" refType="w" fact="0.0395"/>
              <dgm:constr type="h" for="ch" forName="accent_1" refType="h" fact="0.126"/>
            </dgm:constrLst>
          </dgm:if>
          <dgm:else name="Name9">
            <dgm:constrLst>
              <dgm:constr type="primFontSz" for="des" ptType="node" op="equ" val="65"/>
              <dgm:constr type="l" for="ch" forName="image_accent_2" refType="w" fact="0.3747"/>
              <dgm:constr type="t" for="ch" forName="image_accent_2" refType="h" fact="0.3883"/>
              <dgm:constr type="w" for="ch" forName="image_accent_2" refType="w" fact="0.1253"/>
              <dgm:constr type="h" for="ch" forName="image_accent_2" refType="h" fact="0.4"/>
              <dgm:constr type="l" for="ch" forName="image_2" refType="w" fact="0.3821"/>
              <dgm:constr type="t" for="ch" forName="image_2" refType="h" fact="0.4118"/>
              <dgm:constr type="w" for="ch" forName="image_2" refType="w" fact="0.1105"/>
              <dgm:constr type="h" for="ch" forName="image_2" refType="h" fact="0.3529"/>
              <dgm:constr type="l" for="ch" forName="parent_text_1" refType="w" fact="0.6447"/>
              <dgm:constr type="t" for="ch" forName="parent_text_1" refType="h" fact="0"/>
              <dgm:constr type="w" for="ch" forName="parent_text_1" refType="w" fact="0.3553"/>
              <dgm:constr type="h" for="ch" forName="parent_text_1" refType="h" fact="0.215"/>
              <dgm:constr type="l" for="ch" forName="parent_text_2" refType="w" fact="0"/>
              <dgm:constr type="t" for="ch" forName="parent_text_2" refType="h" fact="0.4118"/>
              <dgm:constr type="w" for="ch" forName="parent_text_2" refType="w" fact="0.3553"/>
              <dgm:constr type="h" for="ch" forName="parent_text_2" refType="h" fact="0.3529"/>
              <dgm:constr type="l" for="ch" forName="image_accent_1" refType="w" fact="0.5263"/>
              <dgm:constr type="t" for="ch" forName="image_accent_1" refType="h" fact="0.2354"/>
              <dgm:constr type="w" for="ch" forName="image_accent_1" refType="w" fact="0.2394"/>
              <dgm:constr type="h" for="ch" forName="image_accent_1" refType="h" fact="0.7646"/>
              <dgm:constr type="l" for="ch" forName="image_1" refType="w" fact="0.5355"/>
              <dgm:constr type="t" for="ch" forName="image_1" refType="h" fact="0.2648"/>
              <dgm:constr type="w" for="ch" forName="image_1" refType="w" fact="0.2211"/>
              <dgm:constr type="h" for="ch" forName="image_1" refType="h" fact="0.7058"/>
              <dgm:constr type="l" for="ch" forName="accent_1" refType="w" fact="0.3289"/>
              <dgm:constr type="t" for="ch" forName="accent_1" refType="h" fact="0.7899"/>
              <dgm:constr type="w" for="ch" forName="accent_1" refType="w" fact="0.0395"/>
              <dgm:constr type="h" for="ch" forName="accent_1" refType="h" fact="0.126"/>
            </dgm:constrLst>
          </dgm:else>
        </dgm:choose>
      </dgm:if>
      <dgm:if name="Name10" axis="ch" ptType="node" func="cnt" op="equ" val="3">
        <dgm:alg type="composite">
          <dgm:param type="ar" val="2.4052"/>
        </dgm:alg>
        <dgm:choose name="Name11">
          <dgm:if name="Name12" func="var" arg="dir" op="equ" val="norm">
            <dgm:constrLst>
              <dgm:constr type="primFontSz" for="des" ptType="node" op="equ" val="65"/>
              <dgm:constr type="l" for="ch" forName="accent_3" refType="w" fact="0.6316"/>
              <dgm:constr type="t" for="ch" forName="accent_3" refType="h" fact="0.8355"/>
              <dgm:constr type="w" for="ch" forName="accent_3" refType="w" fact="0.0395"/>
              <dgm:constr type="h" for="ch" forName="accent_3" refType="h" fact="0.0949"/>
              <dgm:constr type="l" for="ch" forName="image_accent_2" refType="w" fact="0.4936"/>
              <dgm:constr type="t" for="ch" forName="image_accent_2" refType="h" fact="0.5329"/>
              <dgm:constr type="w" for="ch" forName="image_accent_2" refType="w" fact="0.1253"/>
              <dgm:constr type="h" for="ch" forName="image_accent_2" refType="h" fact="0.3013"/>
              <dgm:constr type="l" for="ch" forName="image_2" refType="w" fact="0.501"/>
              <dgm:constr type="t" for="ch" forName="image_2" refType="h" fact="0.5507"/>
              <dgm:constr type="w" for="ch" forName="image_2" refType="w" fact="0.1105"/>
              <dgm:constr type="h" for="ch" forName="image_2" refType="h" fact="0.2658"/>
              <dgm:constr type="l" for="ch" forName="image_accent_3" refType="w" fact="0.4446"/>
              <dgm:constr type="t" for="ch" forName="image_accent_3" refType="h" fact="0.1076"/>
              <dgm:constr type="w" for="ch" forName="image_accent_3" refType="w" fact="0.1606"/>
              <dgm:constr type="h" for="ch" forName="image_accent_3" refType="h" fact="0.3864"/>
              <dgm:constr type="l" for="ch" forName="image_3" refType="w" fact="0.4531"/>
              <dgm:constr type="t" for="ch" forName="image_3" refType="h" fact="0.128"/>
              <dgm:constr type="w" for="ch" forName="image_3" refType="w" fact="0.1437"/>
              <dgm:constr type="h" for="ch" forName="image_3" refType="h" fact="0.3456"/>
              <dgm:constr type="l" for="ch" forName="image_accent_1" refType="w" fact="0.2368"/>
              <dgm:constr type="t" for="ch" forName="image_accent_1" refType="h" fact="0.4241"/>
              <dgm:constr type="w" for="ch" forName="image_accent_1" refType="w" fact="0.2394"/>
              <dgm:constr type="h" for="ch" forName="image_accent_1" refType="h" fact="0.5759"/>
              <dgm:constr type="l" for="ch" forName="image_1" refType="w" fact="0.246"/>
              <dgm:constr type="t" for="ch" forName="image_1" refType="h" fact="0.4462"/>
              <dgm:constr type="w" for="ch" forName="image_1" refType="w" fact="0.2211"/>
              <dgm:constr type="h" for="ch" forName="image_1" refType="h" fact="0.5317"/>
              <dgm:constr type="l" for="ch" forName="parent_text_1" refType="w" fact="0"/>
              <dgm:constr type="t" for="ch" forName="parent_text_1" refType="h" fact="0.128"/>
              <dgm:constr type="w" for="ch" forName="parent_text_1" refType="w" fact="0.3553"/>
              <dgm:constr type="h" for="ch" forName="parent_text_1" refType="h" fact="0.2775"/>
              <dgm:constr type="l" for="ch" forName="accent_1" refType="w" fact="0.3895"/>
              <dgm:constr type="t" for="ch" forName="accent_1" refType="h" fact="0"/>
              <dgm:constr type="w" for="ch" forName="accent_1" refType="w" fact="0.0711"/>
              <dgm:constr type="h" for="ch" forName="accent_1" refType="h" fact="0.1709"/>
              <dgm:constr type="l" for="ch" forName="parent_text_2" refType="w" fact="0.6447"/>
              <dgm:constr type="t" for="ch" forName="parent_text_2" refType="h" fact="0.5507"/>
              <dgm:constr type="w" for="ch" forName="parent_text_2" refType="w" fact="0.3553"/>
              <dgm:constr type="h" for="ch" forName="parent_text_2" refType="h" fact="0.2658"/>
              <dgm:constr type="l" for="ch" forName="parent_text_3" refType="w" fact="0.6316"/>
              <dgm:constr type="t" for="ch" forName="parent_text_3" refType="h" fact="0.128"/>
              <dgm:constr type="w" for="ch" forName="parent_text_3" refType="w" fact="0.3553"/>
              <dgm:constr type="h" for="ch" forName="parent_text_3" refType="h" fact="0.3456"/>
              <dgm:constr type="l" for="ch" forName="accent_2" refType="w" fact="0.5789"/>
              <dgm:constr type="t" for="ch" forName="accent_2" refType="h" fact="0.0127"/>
              <dgm:constr type="w" for="ch" forName="accent_2" refType="w" fact="0.0526"/>
              <dgm:constr type="h" for="ch" forName="accent_2" refType="h" fact="0.1266"/>
            </dgm:constrLst>
          </dgm:if>
          <dgm:else name="Name13">
            <dgm:constrLst>
              <dgm:constr type="primFontSz" for="des" ptType="node" op="equ" val="65"/>
              <dgm:constr type="l" for="ch" forName="accent_1" refType="w" fact="0.3289"/>
              <dgm:constr type="t" for="ch" forName="accent_1" refType="h" fact="0.8355"/>
              <dgm:constr type="w" for="ch" forName="accent_1" refType="w" fact="0.0395"/>
              <dgm:constr type="h" for="ch" forName="accent_1" refType="h" fact="0.0949"/>
              <dgm:constr type="l" for="ch" forName="image_accent_2" refType="w" fact="0.3811"/>
              <dgm:constr type="t" for="ch" forName="image_accent_2" refType="h" fact="0.5329"/>
              <dgm:constr type="w" for="ch" forName="image_accent_2" refType="w" fact="0.1253"/>
              <dgm:constr type="h" for="ch" forName="image_accent_2" refType="h" fact="0.3013"/>
              <dgm:constr type="l" for="ch" forName="image_2" refType="w" fact="0.3885"/>
              <dgm:constr type="t" for="ch" forName="image_2" refType="h" fact="0.5507"/>
              <dgm:constr type="w" for="ch" forName="image_2" refType="w" fact="0.1105"/>
              <dgm:constr type="h" for="ch" forName="image_2" refType="h" fact="0.2658"/>
              <dgm:constr type="l" for="ch" forName="image_accent_3" refType="w" fact="0.3947"/>
              <dgm:constr type="t" for="ch" forName="image_accent_3" refType="h" fact="0.1076"/>
              <dgm:constr type="w" for="ch" forName="image_accent_3" refType="w" fact="0.1606"/>
              <dgm:constr type="h" for="ch" forName="image_accent_3" refType="h" fact="0.3864"/>
              <dgm:constr type="l" for="ch" forName="image_3" refType="w" fact="0.4032"/>
              <dgm:constr type="t" for="ch" forName="image_3" refType="h" fact="0.128"/>
              <dgm:constr type="w" for="ch" forName="image_3" refType="w" fact="0.1437"/>
              <dgm:constr type="h" for="ch" forName="image_3" refType="h" fact="0.3456"/>
              <dgm:constr type="l" for="ch" forName="image_accent_1" refType="w" fact="0.5237"/>
              <dgm:constr type="t" for="ch" forName="image_accent_1" refType="h" fact="0.4241"/>
              <dgm:constr type="w" for="ch" forName="image_accent_1" refType="w" fact="0.2394"/>
              <dgm:constr type="h" for="ch" forName="image_accent_1" refType="h" fact="0.5759"/>
              <dgm:constr type="l" for="ch" forName="image_1" refType="w" fact="0.5329"/>
              <dgm:constr type="t" for="ch" forName="image_1" refType="h" fact="0.4462"/>
              <dgm:constr type="w" for="ch" forName="image_1" refType="w" fact="0.2211"/>
              <dgm:constr type="h" for="ch" forName="image_1" refType="h" fact="0.5317"/>
              <dgm:constr type="l" for="ch" forName="parent_text_1" refType="w" fact="0.6447"/>
              <dgm:constr type="t" for="ch" forName="parent_text_1" refType="h" fact="0.128"/>
              <dgm:constr type="w" for="ch" forName="parent_text_1" refType="w" fact="0.3553"/>
              <dgm:constr type="h" for="ch" forName="parent_text_1" refType="h" fact="0.2775"/>
              <dgm:constr type="l" for="ch" forName="accent_2" refType="w" fact="0.5395"/>
              <dgm:constr type="t" for="ch" forName="accent_2" refType="h" fact="0"/>
              <dgm:constr type="w" for="ch" forName="accent_2" refType="w" fact="0.0711"/>
              <dgm:constr type="h" for="ch" forName="accent_2" refType="h" fact="0.1709"/>
              <dgm:constr type="l" for="ch" forName="parent_text_3" refType="w" fact="0.0132"/>
              <dgm:constr type="t" for="ch" forName="parent_text_3" refType="h" fact="0.128"/>
              <dgm:constr type="w" for="ch" forName="parent_text_3" refType="w" fact="0.3553"/>
              <dgm:constr type="h" for="ch" forName="parent_text_3" refType="h" fact="0.3456"/>
              <dgm:constr type="l" for="ch" forName="parent_text_2" refType="w" fact="0"/>
              <dgm:constr type="t" for="ch" forName="parent_text_2" refType="h" fact="0.5507"/>
              <dgm:constr type="w" for="ch" forName="parent_text_2" refType="w" fact="0.3553"/>
              <dgm:constr type="h" for="ch" forName="parent_text_2" refType="h" fact="0.2658"/>
              <dgm:constr type="l" for="ch" forName="accent_3" refType="w" fact="0.3684"/>
              <dgm:constr type="t" for="ch" forName="accent_3" refType="h" fact="0.0127"/>
              <dgm:constr type="w" for="ch" forName="accent_3" refType="w" fact="0.0526"/>
              <dgm:constr type="h" for="ch" forName="accent_3" refType="h" fact="0.1266"/>
            </dgm:constrLst>
          </dgm:else>
        </dgm:choose>
      </dgm:if>
      <dgm:if name="Name14" axis="ch" ptType="node" func="cnt" op="equ" val="4">
        <dgm:alg type="composite">
          <dgm:param type="ar" val="1.6704"/>
        </dgm:alg>
        <dgm:choose name="Name15">
          <dgm:if name="Name16" func="var" arg="dir" op="equ" val="norm">
            <dgm:constrLst>
              <dgm:constr type="primFontSz" for="des" ptType="node" op="equ" val="65"/>
              <dgm:constr type="l" for="ch" forName="image_accent_4" refType="w" fact="0.4626"/>
              <dgm:constr type="t" for="ch" forName="image_accent_4" refType="h" fact="0.1415"/>
              <dgm:constr type="w" for="ch" forName="image_accent_4" refType="w" fact="0.1126"/>
              <dgm:constr type="h" for="ch" forName="image_accent_4" refType="h" fact="0.1881"/>
              <dgm:constr type="l" for="ch" forName="image_4" refType="w" fact="0.4692"/>
              <dgm:constr type="t" for="ch" forName="image_4" refType="h" fact="0.1526"/>
              <dgm:constr type="w" for="ch" forName="image_4" refType="w" fact="0.0994"/>
              <dgm:constr type="h" for="ch" forName="image_4" refType="h" fact="0.166"/>
              <dgm:constr type="l" for="ch" forName="image_accent_2" refType="w" fact="0.4936"/>
              <dgm:constr type="t" for="ch" forName="image_accent_2" refType="h" fact="0.6756"/>
              <dgm:constr type="w" for="ch" forName="image_accent_2" refType="w" fact="0.1253"/>
              <dgm:constr type="h" for="ch" forName="image_accent_2" refType="h" fact="0.2092"/>
              <dgm:constr type="l" for="ch" forName="image_2" refType="w" fact="0.501"/>
              <dgm:constr type="t" for="ch" forName="image_2" refType="h" fact="0.6879"/>
              <dgm:constr type="w" for="ch" forName="image_2" refType="w" fact="0.1105"/>
              <dgm:constr type="h" for="ch" forName="image_2" refType="h" fact="0.1846"/>
              <dgm:constr type="l" for="ch" forName="image_accent_3" refType="w" fact="0.4446"/>
              <dgm:constr type="t" for="ch" forName="image_accent_3" refType="h" fact="0.3802"/>
              <dgm:constr type="w" for="ch" forName="image_accent_3" refType="w" fact="0.1606"/>
              <dgm:constr type="h" for="ch" forName="image_accent_3" refType="h" fact="0.2683"/>
              <dgm:constr type="l" for="ch" forName="image_3" refType="w" fact="0.4531"/>
              <dgm:constr type="t" for="ch" forName="image_3" refType="h" fact="0.3944"/>
              <dgm:constr type="w" for="ch" forName="image_3" refType="w" fact="0.1437"/>
              <dgm:constr type="h" for="ch" forName="image_3" refType="h" fact="0.24"/>
              <dgm:constr type="l" for="ch" forName="image_accent_1" refType="w" fact="0.2368"/>
              <dgm:constr type="t" for="ch" forName="image_accent_1" refType="h" fact="0.6"/>
              <dgm:constr type="w" for="ch" forName="image_accent_1" refType="w" fact="0.2394"/>
              <dgm:constr type="h" for="ch" forName="image_accent_1" refType="h" fact="0.4"/>
              <dgm:constr type="l" for="ch" forName="image_1" refType="w" fact="0.246"/>
              <dgm:constr type="t" for="ch" forName="image_1" refType="h" fact="0.6154"/>
              <dgm:constr type="w" for="ch" forName="image_1" refType="w" fact="0.2211"/>
              <dgm:constr type="h" for="ch" forName="image_1" refType="h" fact="0.3692"/>
              <dgm:constr type="l" for="ch" forName="parent_text_1" refType="w" fact="0"/>
              <dgm:constr type="t" for="ch" forName="parent_text_1" refType="h" fact="0.3944"/>
              <dgm:constr type="w" for="ch" forName="parent_text_1" refType="w" fact="0.3553"/>
              <dgm:constr type="h" for="ch" forName="parent_text_1" refType="h" fact="0.1931"/>
              <dgm:constr type="l" for="ch" forName="accent_1" refType="w" fact="0.3895"/>
              <dgm:constr type="t" for="ch" forName="accent_1" refType="h" fact="0.3055"/>
              <dgm:constr type="w" for="ch" forName="accent_1" refType="w" fact="0.0711"/>
              <dgm:constr type="h" for="ch" forName="accent_1" refType="h" fact="0.1187"/>
              <dgm:constr type="l" for="ch" forName="parent_text_3" refType="w" fact="0.6316"/>
              <dgm:constr type="t" for="ch" forName="parent_text_3" refType="h" fact="0.3944"/>
              <dgm:constr type="w" for="ch" forName="parent_text_3" refType="w" fact="0.3553"/>
              <dgm:constr type="h" for="ch" forName="parent_text_3" refType="h" fact="0.24"/>
              <dgm:constr type="l" for="ch" forName="parent_text_2" refType="w" fact="0.6447"/>
              <dgm:constr type="t" for="ch" forName="parent_text_2" refType="h" fact="0.6879"/>
              <dgm:constr type="w" for="ch" forName="parent_text_2" refType="w" fact="0.3553"/>
              <dgm:constr type="h" for="ch" forName="parent_text_2" refType="h" fact="0.1846"/>
              <dgm:constr type="l" for="ch" forName="accent_2" refType="w" fact="0.5347"/>
              <dgm:constr type="t" for="ch" forName="accent_2" refType="h" fact="0.044"/>
              <dgm:constr type="w" for="ch" forName="accent_2" refType="w" fact="0.0526"/>
              <dgm:constr type="h" for="ch" forName="accent_2" refType="h" fact="0.0879"/>
              <dgm:constr type="l" for="ch" forName="accent_3" refType="w" fact="0.6005"/>
              <dgm:constr type="t" for="ch" forName="accent_3" refType="h" fact="0"/>
              <dgm:constr type="w" for="ch" forName="accent_3" refType="w" fact="0.0263"/>
              <dgm:constr type="h" for="ch" forName="accent_3" refType="h" fact="0.044"/>
              <dgm:constr type="l" for="ch" forName="parent_text_4" refType="w" fact="0.6005"/>
              <dgm:constr type="t" for="ch" forName="parent_text_4" refType="h" fact="0.1526"/>
              <dgm:constr type="w" for="ch" forName="parent_text_4" refType="w" fact="0.3553"/>
              <dgm:constr type="h" for="ch" forName="parent_text_4" refType="h" fact="0.166"/>
              <dgm:constr type="l" for="ch" forName="accent_4" refType="w" fact="0.6268"/>
              <dgm:constr type="t" for="ch" forName="accent_4" refType="h" fact="0.8791"/>
              <dgm:constr type="w" for="ch" forName="accent_4" refType="w" fact="0.0395"/>
              <dgm:constr type="h" for="ch" forName="accent_4" refType="h" fact="0.0659"/>
            </dgm:constrLst>
          </dgm:if>
          <dgm:else name="Name17">
            <dgm:constrLst>
              <dgm:constr type="primFontSz" for="des" ptType="node" op="equ" val="65"/>
              <dgm:constr type="l" for="ch" forName="image_accent_4" refType="w" fact="0.4248"/>
              <dgm:constr type="t" for="ch" forName="image_accent_4" refType="h" fact="0.1415"/>
              <dgm:constr type="w" for="ch" forName="image_accent_4" refType="w" fact="0.1126"/>
              <dgm:constr type="h" for="ch" forName="image_accent_4" refType="h" fact="0.1881"/>
              <dgm:constr type="l" for="ch" forName="image_4" refType="w" fact="0.4314"/>
              <dgm:constr type="t" for="ch" forName="image_4" refType="h" fact="0.1526"/>
              <dgm:constr type="w" for="ch" forName="image_4" refType="w" fact="0.0994"/>
              <dgm:constr type="h" for="ch" forName="image_4" refType="h" fact="0.166"/>
              <dgm:constr type="l" for="ch" forName="image_accent_2" refType="w" fact="0.3811"/>
              <dgm:constr type="t" for="ch" forName="image_accent_2" refType="h" fact="0.6756"/>
              <dgm:constr type="w" for="ch" forName="image_accent_2" refType="w" fact="0.1253"/>
              <dgm:constr type="h" for="ch" forName="image_accent_2" refType="h" fact="0.2092"/>
              <dgm:constr type="l" for="ch" forName="image_2" refType="w" fact="0.3885"/>
              <dgm:constr type="t" for="ch" forName="image_2" refType="h" fact="0.6879"/>
              <dgm:constr type="w" for="ch" forName="image_2" refType="w" fact="0.1105"/>
              <dgm:constr type="h" for="ch" forName="image_2" refType="h" fact="0.1846"/>
              <dgm:constr type="l" for="ch" forName="image_accent_3" refType="w" fact="0.3947"/>
              <dgm:constr type="t" for="ch" forName="image_accent_3" refType="h" fact="0.3802"/>
              <dgm:constr type="w" for="ch" forName="image_accent_3" refType="w" fact="0.1606"/>
              <dgm:constr type="h" for="ch" forName="image_accent_3" refType="h" fact="0.2683"/>
              <dgm:constr type="l" for="ch" forName="image_3" refType="w" fact="0.4032"/>
              <dgm:constr type="t" for="ch" forName="image_3" refType="h" fact="0.3944"/>
              <dgm:constr type="w" for="ch" forName="image_3" refType="w" fact="0.1437"/>
              <dgm:constr type="h" for="ch" forName="image_3" refType="h" fact="0.24"/>
              <dgm:constr type="l" for="ch" forName="image_accent_1" refType="w" fact="0.5237"/>
              <dgm:constr type="t" for="ch" forName="image_accent_1" refType="h" fact="0.6"/>
              <dgm:constr type="w" for="ch" forName="image_accent_1" refType="w" fact="0.2394"/>
              <dgm:constr type="h" for="ch" forName="image_accent_1" refType="h" fact="0.4"/>
              <dgm:constr type="l" for="ch" forName="image_1" refType="w" fact="0.5329"/>
              <dgm:constr type="t" for="ch" forName="image_1" refType="h" fact="0.6154"/>
              <dgm:constr type="w" for="ch" forName="image_1" refType="w" fact="0.2211"/>
              <dgm:constr type="h" for="ch" forName="image_1" refType="h" fact="0.3692"/>
              <dgm:constr type="l" for="ch" forName="parent_text_1" refType="w" fact="0.6447"/>
              <dgm:constr type="t" for="ch" forName="parent_text_1" refType="h" fact="0.3944"/>
              <dgm:constr type="w" for="ch" forName="parent_text_1" refType="w" fact="0.3553"/>
              <dgm:constr type="h" for="ch" forName="parent_text_1" refType="h" fact="0.1931"/>
              <dgm:constr type="l" for="ch" forName="accent_1" refType="w" fact="0.5395"/>
              <dgm:constr type="t" for="ch" forName="accent_1" refType="h" fact="0.3055"/>
              <dgm:constr type="w" for="ch" forName="accent_1" refType="w" fact="0.0711"/>
              <dgm:constr type="h" for="ch" forName="accent_1" refType="h" fact="0.1187"/>
              <dgm:constr type="l" for="ch" forName="parent_text_3" refType="w" fact="0.0132"/>
              <dgm:constr type="t" for="ch" forName="parent_text_3" refType="h" fact="0.3944"/>
              <dgm:constr type="w" for="ch" forName="parent_text_3" refType="w" fact="0.3553"/>
              <dgm:constr type="h" for="ch" forName="parent_text_3" refType="h" fact="0.24"/>
              <dgm:constr type="l" for="ch" forName="parent_text_2" refType="w" fact="0"/>
              <dgm:constr type="t" for="ch" forName="parent_text_2" refType="h" fact="0.6879"/>
              <dgm:constr type="w" for="ch" forName="parent_text_2" refType="w" fact="0.3553"/>
              <dgm:constr type="h" for="ch" forName="parent_text_2" refType="h" fact="0.1846"/>
              <dgm:constr type="l" for="ch" forName="accent_2" refType="w" fact="0.4126"/>
              <dgm:constr type="t" for="ch" forName="accent_2" refType="h" fact="0.044"/>
              <dgm:constr type="w" for="ch" forName="accent_2" refType="w" fact="0.0526"/>
              <dgm:constr type="h" for="ch" forName="accent_2" refType="h" fact="0.0879"/>
              <dgm:constr type="l" for="ch" forName="accent_3" refType="w" fact="0.3732"/>
              <dgm:constr type="t" for="ch" forName="accent_3" refType="h" fact="0"/>
              <dgm:constr type="w" for="ch" forName="accent_3" refType="w" fact="0.0263"/>
              <dgm:constr type="h" for="ch" forName="accent_3" refType="h" fact="0.044"/>
              <dgm:constr type="l" for="ch" forName="parent_text_4" refType="w" fact="0.0442"/>
              <dgm:constr type="t" for="ch" forName="parent_text_4" refType="h" fact="0.1526"/>
              <dgm:constr type="w" for="ch" forName="parent_text_4" refType="w" fact="0.3553"/>
              <dgm:constr type="h" for="ch" forName="parent_text_4" refType="h" fact="0.166"/>
              <dgm:constr type="l" for="ch" forName="accent_4" refType="w" fact="0.3337"/>
              <dgm:constr type="t" for="ch" forName="accent_4" refType="h" fact="0.8791"/>
              <dgm:constr type="w" for="ch" forName="accent_4" refType="w" fact="0.0395"/>
              <dgm:constr type="h" for="ch" forName="accent_4" refType="h" fact="0.0659"/>
            </dgm:constrLst>
          </dgm:else>
        </dgm:choose>
      </dgm:if>
      <dgm:if name="Name18" axis="ch" ptType="node" func="cnt" op="equ" val="5">
        <dgm:alg type="composite">
          <dgm:param type="ar" val="1.5076"/>
        </dgm:alg>
        <dgm:choose name="Name19">
          <dgm:if name="Name20" func="var" arg="dir" op="equ" val="norm">
            <dgm:constrLst>
              <dgm:constr type="primFontSz" for="des" ptType="node" op="equ" val="65"/>
              <dgm:constr type="l" for="ch" forName="image_accent_5" refType="w" fact="0.5301"/>
              <dgm:constr type="t" for="ch" forName="image_accent_5" refType="h" fact="0.0862"/>
              <dgm:constr type="w" for="ch" forName="image_accent_5" refType="w" fact="0.1022"/>
              <dgm:constr type="h" for="ch" forName="image_accent_5" refType="h" fact="0.1541"/>
              <dgm:constr type="l" for="ch" forName="image_5" refType="w" fact="0.5361"/>
              <dgm:constr type="t" for="ch" forName="image_5" refType="h" fact="0.0953"/>
              <dgm:constr type="w" for="ch" forName="image_5" refType="w" fact="0.0902"/>
              <dgm:constr type="h" for="ch" forName="image_5" refType="h" fact="0.1359"/>
              <dgm:constr type="l" for="ch" forName="image_accent_4" refType="w" fact="0.4528"/>
              <dgm:constr type="t" for="ch" forName="image_accent_4" refType="h" fact="0.2416"/>
              <dgm:constr type="w" for="ch" forName="image_accent_4" refType="w" fact="0.1103"/>
              <dgm:constr type="h" for="ch" forName="image_accent_4" refType="h" fact="0.1662"/>
              <dgm:constr type="l" for="ch" forName="image_4" refType="w" fact="0.4593"/>
              <dgm:constr type="t" for="ch" forName="image_4" refType="h" fact="0.2513"/>
              <dgm:constr type="w" for="ch" forName="image_4" refType="w" fact="0.0973"/>
              <dgm:constr type="h" for="ch" forName="image_4" refType="h" fact="0.1467"/>
              <dgm:constr type="l" for="ch" forName="image_accent_2" refType="w" fact="0.4832"/>
              <dgm:constr type="t" for="ch" forName="image_accent_2" refType="h" fact="0.7134"/>
              <dgm:constr type="w" for="ch" forName="image_accent_2" refType="w" fact="0.1226"/>
              <dgm:constr type="h" for="ch" forName="image_accent_2" refType="h" fact="0.1849"/>
              <dgm:constr type="l" for="ch" forName="image_2" refType="w" fact="0.4904"/>
              <dgm:constr type="t" for="ch" forName="image_2" refType="h" fact="0.7243"/>
              <dgm:constr type="w" for="ch" forName="image_2" refType="w" fact="0.1082"/>
              <dgm:constr type="h" for="ch" forName="image_2" refType="h" fact="0.1631"/>
              <dgm:constr type="l" for="ch" forName="image_accent_3" refType="w" fact="0.4352"/>
              <dgm:constr type="t" for="ch" forName="image_accent_3" refType="h" fact="0.4525"/>
              <dgm:constr type="w" for="ch" forName="image_accent_3" refType="w" fact="0.1573"/>
              <dgm:constr type="h" for="ch" forName="image_accent_3" refType="h" fact="0.2371"/>
              <dgm:constr type="l" for="ch" forName="image_3" refType="w" fact="0.4435"/>
              <dgm:constr type="t" for="ch" forName="image_3" refType="h" fact="0.465"/>
              <dgm:constr type="w" for="ch" forName="image_3" refType="w" fact="0.1407"/>
              <dgm:constr type="h" for="ch" forName="image_3" refType="h" fact="0.212"/>
              <dgm:constr type="l" for="ch" forName="image_accent_1" refType="w" fact="0.2318"/>
              <dgm:constr type="t" for="ch" forName="image_accent_1" refType="h" fact="0.6466"/>
              <dgm:constr type="w" for="ch" forName="image_accent_1" refType="w" fact="0.2344"/>
              <dgm:constr type="h" for="ch" forName="image_accent_1" refType="h" fact="0.3534"/>
              <dgm:constr type="l" for="ch" forName="image_1" refType="w" fact="0.2408"/>
              <dgm:constr type="t" for="ch" forName="image_1" refType="h" fact="0.6602"/>
              <dgm:constr type="w" for="ch" forName="image_1" refType="w" fact="0.2164"/>
              <dgm:constr type="h" for="ch" forName="image_1" refType="h" fact="0.3262"/>
              <dgm:constr type="l" for="ch" forName="parent_text_1" refType="w" fact="0"/>
              <dgm:constr type="t" for="ch" forName="parent_text_1" refType="h" fact="0.465"/>
              <dgm:constr type="w" for="ch" forName="parent_text_1" refType="w" fact="0.3478"/>
              <dgm:constr type="h" for="ch" forName="parent_text_1" refType="h" fact="0.165"/>
              <dgm:constr type="l" for="ch" forName="accent_1" refType="w" fact="0.3813"/>
              <dgm:constr type="t" for="ch" forName="accent_1" refType="h" fact="0.3864"/>
              <dgm:constr type="w" for="ch" forName="accent_1" refType="w" fact="0.0696"/>
              <dgm:constr type="h" for="ch" forName="accent_1" refType="h" fact="0.1049"/>
              <dgm:constr type="l" for="ch" forName="parent_text_3" refType="w" fact="0.6182"/>
              <dgm:constr type="t" for="ch" forName="parent_text_3" refType="h" fact="0.465"/>
              <dgm:constr type="w" for="ch" forName="parent_text_3" refType="w" fact="0.3478"/>
              <dgm:constr type="h" for="ch" forName="parent_text_3" refType="h" fact="0.212"/>
              <dgm:constr type="l" for="ch" forName="parent_text_2" refType="w" fact="0.6311"/>
              <dgm:constr type="t" for="ch" forName="parent_text_2" refType="h" fact="0.7243"/>
              <dgm:constr type="w" for="ch" forName="parent_text_2" refType="w" fact="0.3478"/>
              <dgm:constr type="h" for="ch" forName="parent_text_2" refType="h" fact="0.1631"/>
              <dgm:constr type="l" for="ch" forName="parent_text_4" refType="w" fact="0.5878"/>
              <dgm:constr type="t" for="ch" forName="parent_text_4" refType="h" fact="0.2513"/>
              <dgm:constr type="w" for="ch" forName="parent_text_4" refType="w" fact="0.3478"/>
              <dgm:constr type="h" for="ch" forName="parent_text_4" refType="h" fact="0.1467"/>
              <dgm:constr type="l" for="ch" forName="accent_2" refType="w" fact="0.6265"/>
              <dgm:constr type="t" for="ch" forName="accent_2" refType="h" fact="0.0194"/>
              <dgm:constr type="w" for="ch" forName="accent_2" refType="w" fact="0.0515"/>
              <dgm:constr type="h" for="ch" forName="accent_2" refType="h" fact="0.0777"/>
              <dgm:constr type="l" for="ch" forName="accent_3" refType="w" fact="0.7038"/>
              <dgm:constr type="t" for="ch" forName="accent_3" refType="h" fact="0"/>
              <dgm:constr type="w" for="ch" forName="accent_3" refType="w" fact="0.0258"/>
              <dgm:constr type="h" for="ch" forName="accent_3" refType="h" fact="0.0388"/>
              <dgm:constr type="l" for="ch" forName="parent_text_5" refType="w" fact="0.6522"/>
              <dgm:constr type="t" for="ch" forName="parent_text_5" refType="h" fact="0.0953"/>
              <dgm:constr type="w" for="ch" forName="parent_text_5" refType="w" fact="0.3478"/>
              <dgm:constr type="h" for="ch" forName="parent_text_5" refType="h" fact="0.1359"/>
              <dgm:constr type="l" for="ch" forName="accent_4" refType="w" fact="0.6136"/>
              <dgm:constr type="t" for="ch" forName="accent_4" refType="h" fact="0.8932"/>
              <dgm:constr type="w" for="ch" forName="accent_4" refType="w" fact="0.0386"/>
              <dgm:constr type="h" for="ch" forName="accent_4" refType="h" fact="0.0583"/>
            </dgm:constrLst>
          </dgm:if>
          <dgm:else name="Name21">
            <dgm:constrLst>
              <dgm:constr type="primFontSz" for="des" ptType="node" op="equ" val="65"/>
              <dgm:constr type="l" for="ch" forName="image_accent_5" refType="w" fact="0.3677"/>
              <dgm:constr type="t" for="ch" forName="image_accent_5" refType="h" fact="0.0862"/>
              <dgm:constr type="w" for="ch" forName="image_accent_5" refType="w" fact="0.1022"/>
              <dgm:constr type="h" for="ch" forName="image_accent_5" refType="h" fact="0.1541"/>
              <dgm:constr type="l" for="ch" forName="image_5" refType="w" fact="0.3738"/>
              <dgm:constr type="t" for="ch" forName="image_5" refType="h" fact="0.0953"/>
              <dgm:constr type="w" for="ch" forName="image_5" refType="w" fact="0.0902"/>
              <dgm:constr type="h" for="ch" forName="image_5" refType="h" fact="0.1359"/>
              <dgm:constr type="l" for="ch" forName="image_accent_4" refType="w" fact="0.437"/>
              <dgm:constr type="t" for="ch" forName="image_accent_4" refType="h" fact="0.2416"/>
              <dgm:constr type="w" for="ch" forName="image_accent_4" refType="w" fact="0.1103"/>
              <dgm:constr type="h" for="ch" forName="image_accent_4" refType="h" fact="0.1662"/>
              <dgm:constr type="l" for="ch" forName="image_4" refType="w" fact="0.4434"/>
              <dgm:constr type="t" for="ch" forName="image_4" refType="h" fact="0.2513"/>
              <dgm:constr type="w" for="ch" forName="image_4" refType="w" fact="0.0973"/>
              <dgm:constr type="h" for="ch" forName="image_4" refType="h" fact="0.1467"/>
              <dgm:constr type="l" for="ch" forName="image_accent_2" refType="w" fact="0.3942"/>
              <dgm:constr type="t" for="ch" forName="image_accent_2" refType="h" fact="0.7134"/>
              <dgm:constr type="w" for="ch" forName="image_accent_2" refType="w" fact="0.1226"/>
              <dgm:constr type="h" for="ch" forName="image_accent_2" refType="h" fact="0.1849"/>
              <dgm:constr type="l" for="ch" forName="image_2" refType="w" fact="0.4014"/>
              <dgm:constr type="t" for="ch" forName="image_2" refType="h" fact="0.7243"/>
              <dgm:constr type="w" for="ch" forName="image_2" refType="w" fact="0.1082"/>
              <dgm:constr type="h" for="ch" forName="image_2" refType="h" fact="0.1631"/>
              <dgm:constr type="l" for="ch" forName="image_accent_3" refType="w" fact="0.4075"/>
              <dgm:constr type="t" for="ch" forName="image_accent_3" refType="h" fact="0.4525"/>
              <dgm:constr type="w" for="ch" forName="image_accent_3" refType="w" fact="0.1573"/>
              <dgm:constr type="h" for="ch" forName="image_accent_3" refType="h" fact="0.2371"/>
              <dgm:constr type="l" for="ch" forName="image_3" refType="w" fact="0.4158"/>
              <dgm:constr type="t" for="ch" forName="image_3" refType="h" fact="0.465"/>
              <dgm:constr type="w" for="ch" forName="image_3" refType="w" fact="0.1407"/>
              <dgm:constr type="h" for="ch" forName="image_3" refType="h" fact="0.212"/>
              <dgm:constr type="l" for="ch" forName="image_accent_1" refType="w" fact="0.5338"/>
              <dgm:constr type="t" for="ch" forName="image_accent_1" refType="h" fact="0.6466"/>
              <dgm:constr type="w" for="ch" forName="image_accent_1" refType="w" fact="0.2344"/>
              <dgm:constr type="h" for="ch" forName="image_accent_1" refType="h" fact="0.3534"/>
              <dgm:constr type="l" for="ch" forName="image_1" refType="w" fact="0.5428"/>
              <dgm:constr type="t" for="ch" forName="image_1" refType="h" fact="0.6602"/>
              <dgm:constr type="w" for="ch" forName="image_1" refType="w" fact="0.2164"/>
              <dgm:constr type="h" for="ch" forName="image_1" refType="h" fact="0.3262"/>
              <dgm:constr type="l" for="ch" forName="parent_text_1" refType="w" fact="0.6522"/>
              <dgm:constr type="t" for="ch" forName="parent_text_1" refType="h" fact="0.465"/>
              <dgm:constr type="w" for="ch" forName="parent_text_1" refType="w" fact="0.3478"/>
              <dgm:constr type="h" for="ch" forName="parent_text_1" refType="h" fact="0.165"/>
              <dgm:constr type="l" for="ch" forName="accent_1" refType="w" fact="0.5492"/>
              <dgm:constr type="t" for="ch" forName="accent_1" refType="h" fact="0.3864"/>
              <dgm:constr type="w" for="ch" forName="accent_1" refType="w" fact="0.0696"/>
              <dgm:constr type="h" for="ch" forName="accent_1" refType="h" fact="0.1049"/>
              <dgm:constr type="l" for="ch" forName="parent_text_3" refType="w" fact="0.034"/>
              <dgm:constr type="t" for="ch" forName="parent_text_3" refType="h" fact="0.465"/>
              <dgm:constr type="w" for="ch" forName="parent_text_3" refType="w" fact="0.3478"/>
              <dgm:constr type="h" for="ch" forName="parent_text_3" refType="h" fact="0.212"/>
              <dgm:constr type="l" for="ch" forName="parent_text_2" refType="w" fact="0.0211"/>
              <dgm:constr type="t" for="ch" forName="parent_text_2" refType="h" fact="0.7243"/>
              <dgm:constr type="w" for="ch" forName="parent_text_2" refType="w" fact="0.3478"/>
              <dgm:constr type="h" for="ch" forName="parent_text_2" refType="h" fact="0.1631"/>
              <dgm:constr type="l" for="ch" forName="parent_text_4" refType="w" fact="0.0644"/>
              <dgm:constr type="t" for="ch" forName="parent_text_4" refType="h" fact="0.2513"/>
              <dgm:constr type="w" for="ch" forName="parent_text_4" refType="w" fact="0.3478"/>
              <dgm:constr type="h" for="ch" forName="parent_text_4" refType="h" fact="0.1467"/>
              <dgm:constr type="l" for="ch" forName="accent_2" refType="w" fact="0.322"/>
              <dgm:constr type="t" for="ch" forName="accent_2" refType="h" fact="0.0194"/>
              <dgm:constr type="w" for="ch" forName="accent_2" refType="w" fact="0.0515"/>
              <dgm:constr type="h" for="ch" forName="accent_2" refType="h" fact="0.0777"/>
              <dgm:constr type="l" for="ch" forName="accent_3" refType="w" fact="0.2705"/>
              <dgm:constr type="t" for="ch" forName="accent_3" refType="h" fact="0"/>
              <dgm:constr type="w" for="ch" forName="accent_3" refType="w" fact="0.0258"/>
              <dgm:constr type="h" for="ch" forName="accent_3" refType="h" fact="0.0388"/>
              <dgm:constr type="l" for="ch" forName="parent_text_5" refType="w" fact="0"/>
              <dgm:constr type="t" for="ch" forName="parent_text_5" refType="h" fact="0.0953"/>
              <dgm:constr type="w" for="ch" forName="parent_text_5" refType="w" fact="0.3478"/>
              <dgm:constr type="h" for="ch" forName="parent_text_5" refType="h" fact="0.1359"/>
              <dgm:constr type="l" for="ch" forName="accent_4" refType="w" fact="0.3478"/>
              <dgm:constr type="t" for="ch" forName="accent_4" refType="h" fact="0.8932"/>
              <dgm:constr type="w" for="ch" forName="accent_4" refType="w" fact="0.0386"/>
              <dgm:constr type="h" for="ch" forName="accent_4" refType="h" fact="0.0583"/>
            </dgm:constrLst>
          </dgm:else>
        </dgm:choose>
      </dgm:if>
      <dgm:if name="Name22" axis="ch" ptType="node" func="cnt" op="equ" val="6">
        <dgm:alg type="composite">
          <dgm:param type="ar" val="1.1351"/>
        </dgm:alg>
        <dgm:choose name="Name23">
          <dgm:if name="Name24" func="var" arg="dir" op="equ" val="norm">
            <dgm:constrLst>
              <dgm:constr type="primFontSz" for="des" ptType="node" op="equ" val="65"/>
              <dgm:constr type="l" for="ch" forName="image_accent_6" refType="w" fact="0.3864"/>
              <dgm:constr type="t" for="ch" forName="image_accent_6" refType="h" fact="0.7456"/>
              <dgm:constr type="w" for="ch" forName="image_accent_6" refType="w" fact="0.1757"/>
              <dgm:constr type="h" for="ch" forName="image_accent_6" refType="h" fact="0.1995"/>
              <dgm:constr type="l" for="ch" forName="image_6" refType="w" fact="0.3957"/>
              <dgm:constr type="t" for="ch" forName="image_6" refType="h" fact="0.7561"/>
              <dgm:constr type="w" for="ch" forName="image_6" refType="w" fact="0.1572"/>
              <dgm:constr type="h" for="ch" forName="image_6" refType="h" fact="0.1784"/>
              <dgm:constr type="l" for="ch" forName="image_accent_5" refType="w" fact="0.5301"/>
              <dgm:constr type="t" for="ch" forName="image_accent_5" refType="h" fact="0.0649"/>
              <dgm:constr type="w" for="ch" forName="image_accent_5" refType="w" fact="0.1022"/>
              <dgm:constr type="h" for="ch" forName="image_accent_5" refType="h" fact="0.116"/>
              <dgm:constr type="l" for="ch" forName="image_5" refType="w" fact="0.5361"/>
              <dgm:constr type="t" for="ch" forName="image_5" refType="h" fact="0.0717"/>
              <dgm:constr type="w" for="ch" forName="image_5" refType="w" fact="0.0902"/>
              <dgm:constr type="h" for="ch" forName="image_5" refType="h" fact="0.1023"/>
              <dgm:constr type="l" for="ch" forName="image_accent_4" refType="w" fact="0.4528"/>
              <dgm:constr type="t" for="ch" forName="image_accent_4" refType="h" fact="0.1819"/>
              <dgm:constr type="w" for="ch" forName="image_accent_4" refType="w" fact="0.1103"/>
              <dgm:constr type="h" for="ch" forName="image_accent_4" refType="h" fact="0.1251"/>
              <dgm:constr type="l" for="ch" forName="image_4" refType="w" fact="0.4593"/>
              <dgm:constr type="t" for="ch" forName="image_4" refType="h" fact="0.1892"/>
              <dgm:constr type="w" for="ch" forName="image_4" refType="w" fact="0.0973"/>
              <dgm:constr type="h" for="ch" forName="image_4" refType="h" fact="0.1104"/>
              <dgm:constr type="l" for="ch" forName="image_accent_2" refType="w" fact="0.4832"/>
              <dgm:constr type="t" for="ch" forName="image_accent_2" refType="h" fact="0.5371"/>
              <dgm:constr type="w" for="ch" forName="image_accent_2" refType="w" fact="0.1226"/>
              <dgm:constr type="h" for="ch" forName="image_accent_2" refType="h" fact="0.1392"/>
              <dgm:constr type="l" for="ch" forName="image_2" refType="w" fact="0.4904"/>
              <dgm:constr type="t" for="ch" forName="image_2" refType="h" fact="0.5453"/>
              <dgm:constr type="w" for="ch" forName="image_2" refType="w" fact="0.1082"/>
              <dgm:constr type="h" for="ch" forName="image_2" refType="h" fact="0.1228"/>
              <dgm:constr type="l" for="ch" forName="image_accent_3" refType="w" fact="0.4352"/>
              <dgm:constr type="t" for="ch" forName="image_accent_3" refType="h" fact="0.3407"/>
              <dgm:constr type="w" for="ch" forName="image_accent_3" refType="w" fact="0.1573"/>
              <dgm:constr type="h" for="ch" forName="image_accent_3" refType="h" fact="0.1785"/>
              <dgm:constr type="l" for="ch" forName="image_3" refType="w" fact="0.4435"/>
              <dgm:constr type="t" for="ch" forName="image_3" refType="h" fact="0.3501"/>
              <dgm:constr type="w" for="ch" forName="image_3" refType="w" fact="0.1407"/>
              <dgm:constr type="h" for="ch" forName="image_3" refType="h" fact="0.1596"/>
              <dgm:constr type="l" for="ch" forName="image_accent_1" refType="w" fact="0.2318"/>
              <dgm:constr type="t" for="ch" forName="image_accent_1" refType="h" fact="0.4869"/>
              <dgm:constr type="w" for="ch" forName="image_accent_1" refType="w" fact="0.2344"/>
              <dgm:constr type="h" for="ch" forName="image_accent_1" refType="h" fact="0.2661"/>
              <dgm:constr type="l" for="ch" forName="image_1" refType="w" fact="0.2401"/>
              <dgm:constr type="t" for="ch" forName="image_1" refType="h" fact="0.4971"/>
              <dgm:constr type="w" for="ch" forName="image_1" refType="w" fact="0.2164"/>
              <dgm:constr type="h" for="ch" forName="image_1" refType="h" fact="0.2456"/>
              <dgm:constr type="l" for="ch" forName="parent_text_1" refType="w" fact="0"/>
              <dgm:constr type="t" for="ch" forName="parent_text_1" refType="h" fact="0.3501"/>
              <dgm:constr type="w" for="ch" forName="parent_text_1" refType="w" fact="0.3478"/>
              <dgm:constr type="h" for="ch" forName="parent_text_1" refType="h" fact="0.125"/>
              <dgm:constr type="l" for="ch" forName="accent_1" refType="w" fact="0.3813"/>
              <dgm:constr type="t" for="ch" forName="accent_1" refType="h" fact="0.2909"/>
              <dgm:constr type="w" for="ch" forName="accent_1" refType="w" fact="0.0696"/>
              <dgm:constr type="h" for="ch" forName="accent_1" refType="h" fact="0.0789"/>
              <dgm:constr type="l" for="ch" forName="parent_text_2" refType="w" fact="0.6311"/>
              <dgm:constr type="t" for="ch" forName="parent_text_2" refType="h" fact="0.5453"/>
              <dgm:constr type="w" for="ch" forName="parent_text_2" refType="w" fact="0.3478"/>
              <dgm:constr type="h" for="ch" forName="parent_text_2" refType="h" fact="0.1228"/>
              <dgm:constr type="l" for="ch" forName="parent_text_4" refType="w" fact="0.5878"/>
              <dgm:constr type="t" for="ch" forName="parent_text_4" refType="h" fact="0.1892"/>
              <dgm:constr type="w" for="ch" forName="parent_text_4" refType="w" fact="0.3478"/>
              <dgm:constr type="h" for="ch" forName="parent_text_4" refType="h" fact="0.1104"/>
              <dgm:constr type="l" for="ch" forName="accent_2" refType="w" fact="0.6265"/>
              <dgm:constr type="t" for="ch" forName="accent_2" refType="h" fact="0.0146"/>
              <dgm:constr type="w" for="ch" forName="accent_2" refType="w" fact="0.0515"/>
              <dgm:constr type="h" for="ch" forName="accent_2" refType="h" fact="0.0585"/>
              <dgm:constr type="l" for="ch" forName="accent_3" refType="w" fact="0.7038"/>
              <dgm:constr type="t" for="ch" forName="accent_3" refType="h" fact="0"/>
              <dgm:constr type="w" for="ch" forName="accent_3" refType="w" fact="0.0258"/>
              <dgm:constr type="h" for="ch" forName="accent_3" refType="h" fact="0.0292"/>
              <dgm:constr type="l" for="ch" forName="parent_text_5" refType="w" fact="0.6522"/>
              <dgm:constr type="t" for="ch" forName="parent_text_5" refType="h" fact="0.0717"/>
              <dgm:constr type="w" for="ch" forName="parent_text_5" refType="w" fact="0.3478"/>
              <dgm:constr type="h" for="ch" forName="parent_text_5" refType="h" fact="0.1023"/>
              <dgm:constr type="l" for="ch" forName="parent_text_3" refType="w" fact="0.6182"/>
              <dgm:constr type="t" for="ch" forName="parent_text_3" refType="h" fact="0.3501"/>
              <dgm:constr type="w" for="ch" forName="parent_text_3" refType="w" fact="0.3478"/>
              <dgm:constr type="h" for="ch" forName="parent_text_3" refType="h" fact="0.1596"/>
              <dgm:constr type="l" for="ch" forName="accent_4" refType="w" fact="0.5538"/>
              <dgm:constr type="t" for="ch" forName="accent_4" refType="h" fact="0.9211"/>
              <dgm:constr type="w" for="ch" forName="accent_4" refType="w" fact="0.0696"/>
              <dgm:constr type="h" for="ch" forName="accent_4" refType="h" fact="0.0789"/>
              <dgm:constr type="l" for="ch" forName="parent_text_6" refType="w" fact="0.0195"/>
              <dgm:constr type="t" for="ch" forName="parent_text_6" refType="h" fact="0.7561"/>
              <dgm:constr type="w" for="ch" forName="parent_text_6" refType="w" fact="0.3478"/>
              <dgm:constr type="h" for="ch" forName="parent_text_6" refType="h" fact="0.1784"/>
              <dgm:constr type="l" for="ch" forName="accent_5" refType="w" fact="0.6182"/>
              <dgm:constr type="t" for="ch" forName="accent_5" refType="h" fact="0.6725"/>
              <dgm:constr type="w" for="ch" forName="accent_5" refType="w" fact="0.0386"/>
              <dgm:constr type="h" for="ch" forName="accent_5" refType="h" fact="0.0439"/>
            </dgm:constrLst>
          </dgm:if>
          <dgm:else name="Name25">
            <dgm:constrLst>
              <dgm:constr type="primFontSz" for="des" ptType="node" op="equ" val="65"/>
              <dgm:constr type="l" for="ch" forName="image_accent_6" refType="w" fact="0.4379"/>
              <dgm:constr type="t" for="ch" forName="image_accent_6" refType="h" fact="0.7456"/>
              <dgm:constr type="w" for="ch" forName="image_accent_6" refType="w" fact="0.1757"/>
              <dgm:constr type="h" for="ch" forName="image_accent_6" refType="h" fact="0.1995"/>
              <dgm:constr type="l" for="ch" forName="image_6" refType="w" fact="0.4471"/>
              <dgm:constr type="t" for="ch" forName="image_6" refType="h" fact="0.7561"/>
              <dgm:constr type="w" for="ch" forName="image_6" refType="w" fact="0.1572"/>
              <dgm:constr type="h" for="ch" forName="image_6" refType="h" fact="0.1784"/>
              <dgm:constr type="l" for="ch" forName="image_accent_5" refType="w" fact="0.3677"/>
              <dgm:constr type="t" for="ch" forName="image_accent_5" refType="h" fact="0.0649"/>
              <dgm:constr type="w" for="ch" forName="image_accent_5" refType="w" fact="0.1022"/>
              <dgm:constr type="h" for="ch" forName="image_accent_5" refType="h" fact="0.116"/>
              <dgm:constr type="l" for="ch" forName="image_5" refType="w" fact="0.3738"/>
              <dgm:constr type="t" for="ch" forName="image_5" refType="h" fact="0.0717"/>
              <dgm:constr type="w" for="ch" forName="image_5" refType="w" fact="0.0902"/>
              <dgm:constr type="h" for="ch" forName="image_5" refType="h" fact="0.1023"/>
              <dgm:constr type="l" for="ch" forName="image_accent_4" refType="w" fact="0.437"/>
              <dgm:constr type="t" for="ch" forName="image_accent_4" refType="h" fact="0.1819"/>
              <dgm:constr type="w" for="ch" forName="image_accent_4" refType="w" fact="0.1103"/>
              <dgm:constr type="h" for="ch" forName="image_accent_4" refType="h" fact="0.1251"/>
              <dgm:constr type="l" for="ch" forName="image_4" refType="w" fact="0.4434"/>
              <dgm:constr type="t" for="ch" forName="image_4" refType="h" fact="0.1892"/>
              <dgm:constr type="w" for="ch" forName="image_4" refType="w" fact="0.0973"/>
              <dgm:constr type="h" for="ch" forName="image_4" refType="h" fact="0.1104"/>
              <dgm:constr type="l" for="ch" forName="image_accent_2" refType="w" fact="0.3942"/>
              <dgm:constr type="t" for="ch" forName="image_accent_2" refType="h" fact="0.5371"/>
              <dgm:constr type="w" for="ch" forName="image_accent_2" refType="w" fact="0.1226"/>
              <dgm:constr type="h" for="ch" forName="image_accent_2" refType="h" fact="0.1392"/>
              <dgm:constr type="l" for="ch" forName="image_2" refType="w" fact="0.4014"/>
              <dgm:constr type="t" for="ch" forName="image_2" refType="h" fact="0.5453"/>
              <dgm:constr type="w" for="ch" forName="image_2" refType="w" fact="0.1082"/>
              <dgm:constr type="h" for="ch" forName="image_2" refType="h" fact="0.1228"/>
              <dgm:constr type="l" for="ch" forName="image_accent_3" refType="w" fact="0.4075"/>
              <dgm:constr type="t" for="ch" forName="image_accent_3" refType="h" fact="0.3407"/>
              <dgm:constr type="w" for="ch" forName="image_accent_3" refType="w" fact="0.1573"/>
              <dgm:constr type="h" for="ch" forName="image_accent_3" refType="h" fact="0.1785"/>
              <dgm:constr type="l" for="ch" forName="image_3" refType="w" fact="0.4158"/>
              <dgm:constr type="t" for="ch" forName="image_3" refType="h" fact="0.3501"/>
              <dgm:constr type="w" for="ch" forName="image_3" refType="w" fact="0.1407"/>
              <dgm:constr type="h" for="ch" forName="image_3" refType="h" fact="0.1596"/>
              <dgm:constr type="l" for="ch" forName="image_accent_1" refType="w" fact="0.5338"/>
              <dgm:constr type="t" for="ch" forName="image_accent_1" refType="h" fact="0.4869"/>
              <dgm:constr type="w" for="ch" forName="image_accent_1" refType="w" fact="0.2344"/>
              <dgm:constr type="h" for="ch" forName="image_accent_1" refType="h" fact="0.2661"/>
              <dgm:constr type="l" for="ch" forName="image_1" refType="w" fact="0.5435"/>
              <dgm:constr type="t" for="ch" forName="image_1" refType="h" fact="0.4971"/>
              <dgm:constr type="w" for="ch" forName="image_1" refType="w" fact="0.2164"/>
              <dgm:constr type="h" for="ch" forName="image_1" refType="h" fact="0.2456"/>
              <dgm:constr type="l" for="ch" forName="parent_text_1" refType="w" fact="0.6522"/>
              <dgm:constr type="t" for="ch" forName="parent_text_1" refType="h" fact="0.3501"/>
              <dgm:constr type="w" for="ch" forName="parent_text_1" refType="w" fact="0.3478"/>
              <dgm:constr type="h" for="ch" forName="parent_text_1" refType="h" fact="0.125"/>
              <dgm:constr type="l" for="ch" forName="accent_1" refType="w" fact="0.5492"/>
              <dgm:constr type="t" for="ch" forName="accent_1" refType="h" fact="0.2909"/>
              <dgm:constr type="w" for="ch" forName="accent_1" refType="w" fact="0.0696"/>
              <dgm:constr type="h" for="ch" forName="accent_1" refType="h" fact="0.0789"/>
              <dgm:constr type="l" for="ch" forName="parent_text_2" refType="w" fact="0.0211"/>
              <dgm:constr type="t" for="ch" forName="parent_text_2" refType="h" fact="0.5453"/>
              <dgm:constr type="w" for="ch" forName="parent_text_2" refType="w" fact="0.3478"/>
              <dgm:constr type="h" for="ch" forName="parent_text_2" refType="h" fact="0.1228"/>
              <dgm:constr type="l" for="ch" forName="parent_text_4" refType="w" fact="0.0644"/>
              <dgm:constr type="t" for="ch" forName="parent_text_4" refType="h" fact="0.1892"/>
              <dgm:constr type="w" for="ch" forName="parent_text_4" refType="w" fact="0.3478"/>
              <dgm:constr type="h" for="ch" forName="parent_text_4" refType="h" fact="0.1104"/>
              <dgm:constr type="l" for="ch" forName="accent_2" refType="w" fact="0.322"/>
              <dgm:constr type="t" for="ch" forName="accent_2" refType="h" fact="0.0146"/>
              <dgm:constr type="w" for="ch" forName="accent_2" refType="w" fact="0.0515"/>
              <dgm:constr type="h" for="ch" forName="accent_2" refType="h" fact="0.0585"/>
              <dgm:constr type="l" for="ch" forName="accent_3" refType="w" fact="0.2705"/>
              <dgm:constr type="t" for="ch" forName="accent_3" refType="h" fact="0"/>
              <dgm:constr type="w" for="ch" forName="accent_3" refType="w" fact="0.0258"/>
              <dgm:constr type="h" for="ch" forName="accent_3" refType="h" fact="0.0292"/>
              <dgm:constr type="l" for="ch" forName="parent_text_5" refType="w" fact="0"/>
              <dgm:constr type="t" for="ch" forName="parent_text_5" refType="h" fact="0.0717"/>
              <dgm:constr type="w" for="ch" forName="parent_text_5" refType="w" fact="0.3478"/>
              <dgm:constr type="h" for="ch" forName="parent_text_5" refType="h" fact="0.1023"/>
              <dgm:constr type="l" for="ch" forName="parent_text_3" refType="w" fact="0.034"/>
              <dgm:constr type="t" for="ch" forName="parent_text_3" refType="h" fact="0.3501"/>
              <dgm:constr type="w" for="ch" forName="parent_text_3" refType="w" fact="0.3478"/>
              <dgm:constr type="h" for="ch" forName="parent_text_3" refType="h" fact="0.1596"/>
              <dgm:constr type="l" for="ch" forName="accent_4" refType="w" fact="0.3766"/>
              <dgm:constr type="t" for="ch" forName="accent_4" refType="h" fact="0.9211"/>
              <dgm:constr type="w" for="ch" forName="accent_4" refType="w" fact="0.0696"/>
              <dgm:constr type="h" for="ch" forName="accent_4" refType="h" fact="0.0789"/>
              <dgm:constr type="l" for="ch" forName="parent_text_6" refType="w" fact="0.6328"/>
              <dgm:constr type="t" for="ch" forName="parent_text_6" refType="h" fact="0.7561"/>
              <dgm:constr type="w" for="ch" forName="parent_text_6" refType="w" fact="0.3478"/>
              <dgm:constr type="h" for="ch" forName="parent_text_6" refType="h" fact="0.1784"/>
              <dgm:constr type="l" for="ch" forName="accent_5" refType="w" fact="0.3431"/>
              <dgm:constr type="t" for="ch" forName="accent_5" refType="h" fact="0.6725"/>
              <dgm:constr type="w" for="ch" forName="accent_5" refType="w" fact="0.0386"/>
              <dgm:constr type="h" for="ch" forName="accent_5" refType="h" fact="0.0439"/>
            </dgm:constrLst>
          </dgm:else>
        </dgm:choose>
      </dgm:if>
      <dgm:if name="Name26" axis="ch" ptType="node" func="cnt" op="equ" val="7">
        <dgm:alg type="composite">
          <dgm:param type="ar" val="1.0352"/>
        </dgm:alg>
        <dgm:choose name="Name27">
          <dgm:if name="Name28" func="var" arg="dir" op="equ" val="norm">
            <dgm:constrLst>
              <dgm:constr type="primFontSz" for="des" ptType="node" op="equ" val="65"/>
              <dgm:constr type="l" for="ch" forName="accent_1" refType="w" fact="0.7553"/>
              <dgm:constr type="t" for="ch" forName="accent_1" refType="h" fact="0.96"/>
              <dgm:constr type="w" for="ch" forName="accent_1" refType="w" fact="0.0386"/>
              <dgm:constr type="h" for="ch" forName="accent_1" refType="h" fact="0.04"/>
              <dgm:constr type="l" for="ch" forName="image_accent_2" refType="w" fact="0.4832"/>
              <dgm:constr type="t" for="ch" forName="image_accent_2" refType="h" fact="0.4899"/>
              <dgm:constr type="w" for="ch" forName="image_accent_2" refType="w" fact="0.1226"/>
              <dgm:constr type="h" for="ch" forName="image_accent_2" refType="h" fact="0.1269"/>
              <dgm:constr type="l" for="ch" forName="image_2" refType="w" fact="0.4904"/>
              <dgm:constr type="t" for="ch" forName="image_2" refType="h" fact="0.4973"/>
              <dgm:constr type="w" for="ch" forName="image_2" refType="w" fact="0.1082"/>
              <dgm:constr type="h" for="ch" forName="image_2" refType="h" fact="0.112"/>
              <dgm:constr type="l" for="ch" forName="image_accent_3" refType="w" fact="0.4352"/>
              <dgm:constr type="t" for="ch" forName="image_accent_3" refType="h" fact="0.3107"/>
              <dgm:constr type="w" for="ch" forName="image_accent_3" refType="w" fact="0.1573"/>
              <dgm:constr type="h" for="ch" forName="image_accent_3" refType="h" fact="0.1628"/>
              <dgm:constr type="l" for="ch" forName="image_3" refType="w" fact="0.4435"/>
              <dgm:constr type="t" for="ch" forName="image_3" refType="h" fact="0.3193"/>
              <dgm:constr type="w" for="ch" forName="image_3" refType="w" fact="0.1407"/>
              <dgm:constr type="h" for="ch" forName="image_3" refType="h" fact="0.1456"/>
              <dgm:constr type="l" for="ch" forName="image_accent_4" refType="w" fact="0.4528"/>
              <dgm:constr type="t" for="ch" forName="image_accent_4" refType="h" fact="0.1659"/>
              <dgm:constr type="w" for="ch" forName="image_accent_4" refType="w" fact="0.1103"/>
              <dgm:constr type="h" for="ch" forName="image_accent_4" refType="h" fact="0.1141"/>
              <dgm:constr type="l" for="ch" forName="image_4" refType="w" fact="0.4593"/>
              <dgm:constr type="t" for="ch" forName="image_4" refType="h" fact="0.1726"/>
              <dgm:constr type="w" for="ch" forName="image_4" refType="w" fact="0.0973"/>
              <dgm:constr type="h" for="ch" forName="image_4" refType="h" fact="0.1007"/>
              <dgm:constr type="l" for="ch" forName="image_accent_5" refType="w" fact="0.5301"/>
              <dgm:constr type="t" for="ch" forName="image_accent_5" refType="h" fact="0.0592"/>
              <dgm:constr type="w" for="ch" forName="image_accent_5" refType="w" fact="0.1022"/>
              <dgm:constr type="h" for="ch" forName="image_accent_5" refType="h" fact="0.1058"/>
              <dgm:constr type="l" for="ch" forName="image_5" refType="w" fact="0.5361"/>
              <dgm:constr type="t" for="ch" forName="image_5" refType="h" fact="0.0654"/>
              <dgm:constr type="w" for="ch" forName="image_5" refType="w" fact="0.0902"/>
              <dgm:constr type="h" for="ch" forName="image_5" refType="h" fact="0.0933"/>
              <dgm:constr type="l" for="ch" forName="image_accent_6" refType="w" fact="0.3864"/>
              <dgm:constr type="t" for="ch" forName="image_accent_6" refType="h" fact="0.68"/>
              <dgm:constr type="w" for="ch" forName="image_accent_6" refType="w" fact="0.1757"/>
              <dgm:constr type="h" for="ch" forName="image_accent_6" refType="h" fact="0.1819"/>
              <dgm:constr type="l" for="ch" forName="image_6" refType="w" fact="0.3957"/>
              <dgm:constr type="t" for="ch" forName="image_6" refType="h" fact="0.6896"/>
              <dgm:constr type="w" for="ch" forName="image_6" refType="w" fact="0.1572"/>
              <dgm:constr type="h" for="ch" forName="image_6" refType="h" fact="0.1627"/>
              <dgm:constr type="l" for="ch" forName="image_accent_7" refType="w" fact="0.5291"/>
              <dgm:constr type="t" for="ch" forName="image_accent_7" refType="h" fact="0.8325"/>
              <dgm:constr type="w" for="ch" forName="image_accent_7" refType="w" fact="0.1103"/>
              <dgm:constr type="h" for="ch" forName="image_accent_7" refType="h" fact="0.1141"/>
              <dgm:constr type="l" for="ch" forName="image_7" refType="w" fact="0.5356"/>
              <dgm:constr type="t" for="ch" forName="image_7" refType="h" fact="0.8392"/>
              <dgm:constr type="w" for="ch" forName="image_7" refType="w" fact="0.0973"/>
              <dgm:constr type="h" for="ch" forName="image_7" refType="h" fact="0.1007"/>
              <dgm:constr type="l" for="ch" forName="image_accent_1" refType="w" fact="0.2318"/>
              <dgm:constr type="t" for="ch" forName="image_accent_1" refType="h" fact="0.444"/>
              <dgm:constr type="w" for="ch" forName="image_accent_1" refType="w" fact="0.2344"/>
              <dgm:constr type="h" for="ch" forName="image_accent_1" refType="h" fact="0.2426"/>
              <dgm:constr type="l" for="ch" forName="image_1" refType="w" fact="0.2408"/>
              <dgm:constr type="t" for="ch" forName="image_1" refType="h" fact="0.4533"/>
              <dgm:constr type="w" for="ch" forName="image_1" refType="w" fact="0.2164"/>
              <dgm:constr type="h" for="ch" forName="image_1" refType="h" fact="0.224"/>
              <dgm:constr type="l" for="ch" forName="parent_text_1" refType="w" fact="0"/>
              <dgm:constr type="t" for="ch" forName="parent_text_1" refType="h" fact="0.3193"/>
              <dgm:constr type="w" for="ch" forName="parent_text_1" refType="w" fact="0.3478"/>
              <dgm:constr type="h" for="ch" forName="parent_text_1" refType="h" fact="0.115"/>
              <dgm:constr type="l" for="ch" forName="accent_2" refType="w" fact="0.3813"/>
              <dgm:constr type="t" for="ch" forName="accent_2" refType="h" fact="0.2653"/>
              <dgm:constr type="w" for="ch" forName="accent_2" refType="w" fact="0.0696"/>
              <dgm:constr type="h" for="ch" forName="accent_2" refType="h" fact="0.072"/>
              <dgm:constr type="l" for="ch" forName="parent_text_2" refType="w" fact="0.6311"/>
              <dgm:constr type="t" for="ch" forName="parent_text_2" refType="h" fact="0.4973"/>
              <dgm:constr type="w" for="ch" forName="parent_text_2" refType="w" fact="0.3478"/>
              <dgm:constr type="h" for="ch" forName="parent_text_2" refType="h" fact="0.112"/>
              <dgm:constr type="l" for="ch" forName="parent_text_4" refType="w" fact="0.5878"/>
              <dgm:constr type="t" for="ch" forName="parent_text_4" refType="h" fact="0.1726"/>
              <dgm:constr type="w" for="ch" forName="parent_text_4" refType="w" fact="0.3478"/>
              <dgm:constr type="h" for="ch" forName="parent_text_4" refType="h" fact="0.1007"/>
              <dgm:constr type="l" for="ch" forName="accent_3" refType="w" fact="0.7038"/>
              <dgm:constr type="t" for="ch" forName="accent_3" refType="h" fact="0"/>
              <dgm:constr type="w" for="ch" forName="accent_3" refType="w" fact="0.0258"/>
              <dgm:constr type="h" for="ch" forName="accent_3" refType="h" fact="0.0267"/>
              <dgm:constr type="l" for="ch" forName="parent_text_5" refType="w" fact="0.6522"/>
              <dgm:constr type="t" for="ch" forName="parent_text_5" refType="h" fact="0.0654"/>
              <dgm:constr type="w" for="ch" forName="parent_text_5" refType="w" fact="0.3478"/>
              <dgm:constr type="h" for="ch" forName="parent_text_5" refType="h" fact="0.0933"/>
              <dgm:constr type="l" for="ch" forName="parent_text_3" refType="w" fact="0.6182"/>
              <dgm:constr type="t" for="ch" forName="parent_text_3" refType="h" fact="0.3193"/>
              <dgm:constr type="w" for="ch" forName="parent_text_3" refType="w" fact="0.3478"/>
              <dgm:constr type="h" for="ch" forName="parent_text_3" refType="h" fact="0.1456"/>
              <dgm:constr type="l" for="ch" forName="parent_text_6" refType="w" fact="0.02"/>
              <dgm:constr type="t" for="ch" forName="parent_text_6" refType="h" fact="0.6896"/>
              <dgm:constr type="w" for="ch" forName="parent_text_6" refType="w" fact="0.3478"/>
              <dgm:constr type="h" for="ch" forName="parent_text_6" refType="h" fact="0.1627"/>
              <dgm:constr type="l" for="ch" forName="accent_4" refType="w" fact="0.6265"/>
              <dgm:constr type="t" for="ch" forName="accent_4" refType="h" fact="0.0213"/>
              <dgm:constr type="w" for="ch" forName="accent_4" refType="w" fact="0.0515"/>
              <dgm:constr type="h" for="ch" forName="accent_4" refType="h" fact="0.0533"/>
              <dgm:constr type="l" for="ch" forName="accent_5" refType="w" fact="0.6522"/>
              <dgm:constr type="t" for="ch" forName="accent_5" refType="h" fact="0.92"/>
              <dgm:constr type="w" for="ch" forName="accent_5" refType="w" fact="0.0696"/>
              <dgm:constr type="h" for="ch" forName="accent_5" refType="h" fact="0.072"/>
              <dgm:constr type="l" for="ch" forName="parent_text_7" refType="w" fact="0.105"/>
              <dgm:constr type="t" for="ch" forName="parent_text_7" refType="h" fact="0.87"/>
              <dgm:constr type="w" for="ch" forName="parent_text_7" refType="w" fact="0.407"/>
              <dgm:constr type="h" for="ch" forName="parent_text_7" refType="h" fact="0.13"/>
              <dgm:constr type="l" for="ch" forName="accent_6" refType="w" fact="0.6136"/>
              <dgm:constr type="t" for="ch" forName="accent_6" refType="h" fact="0.6133"/>
              <dgm:constr type="w" for="ch" forName="accent_6" refType="w" fact="0.0386"/>
              <dgm:constr type="h" for="ch" forName="accent_6" refType="h" fact="0.04"/>
            </dgm:constrLst>
          </dgm:if>
          <dgm:else name="Name29">
            <dgm:constrLst>
              <dgm:constr type="primFontSz" for="des" ptType="node" op="equ" val="65"/>
              <dgm:constr type="l" for="ch" forName="accent_1" refType="w" fact="0.2061"/>
              <dgm:constr type="t" for="ch" forName="accent_1" refType="h" fact="0.96"/>
              <dgm:constr type="w" for="ch" forName="accent_1" refType="w" fact="0.0386"/>
              <dgm:constr type="h" for="ch" forName="accent_1" refType="h" fact="0.04"/>
              <dgm:constr type="l" for="ch" forName="image_accent_7" refType="w" fact="0.3606"/>
              <dgm:constr type="t" for="ch" forName="image_accent_7" refType="h" fact="0.8325"/>
              <dgm:constr type="w" for="ch" forName="image_accent_7" refType="w" fact="0.1103"/>
              <dgm:constr type="h" for="ch" forName="image_accent_7" refType="h" fact="0.1141"/>
              <dgm:constr type="l" for="ch" forName="image_7" refType="w" fact="0.3671"/>
              <dgm:constr type="t" for="ch" forName="image_7" refType="h" fact="0.8392"/>
              <dgm:constr type="w" for="ch" forName="image_7" refType="w" fact="0.0973"/>
              <dgm:constr type="h" for="ch" forName="image_7" refType="h" fact="0.1007"/>
              <dgm:constr type="l" for="ch" forName="image_accent_6" refType="w" fact="0.4379"/>
              <dgm:constr type="t" for="ch" forName="image_accent_6" refType="h" fact="0.68"/>
              <dgm:constr type="w" for="ch" forName="image_accent_6" refType="w" fact="0.1757"/>
              <dgm:constr type="h" for="ch" forName="image_accent_6" refType="h" fact="0.1819"/>
              <dgm:constr type="l" for="ch" forName="image_6" refType="w" fact="0.4471"/>
              <dgm:constr type="t" for="ch" forName="image_6" refType="h" fact="0.6896"/>
              <dgm:constr type="w" for="ch" forName="image_6" refType="w" fact="0.1572"/>
              <dgm:constr type="h" for="ch" forName="image_6" refType="h" fact="0.1627"/>
              <dgm:constr type="l" for="ch" forName="image_accent_5" refType="w" fact="0.3677"/>
              <dgm:constr type="t" for="ch" forName="image_accent_5" refType="h" fact="0.0592"/>
              <dgm:constr type="w" for="ch" forName="image_accent_5" refType="w" fact="0.1022"/>
              <dgm:constr type="h" for="ch" forName="image_accent_5" refType="h" fact="0.1058"/>
              <dgm:constr type="l" for="ch" forName="image_5" refType="w" fact="0.3738"/>
              <dgm:constr type="t" for="ch" forName="image_5" refType="h" fact="0.0654"/>
              <dgm:constr type="w" for="ch" forName="image_5" refType="w" fact="0.0902"/>
              <dgm:constr type="h" for="ch" forName="image_5" refType="h" fact="0.0933"/>
              <dgm:constr type="l" for="ch" forName="image_accent_4" refType="w" fact="0.437"/>
              <dgm:constr type="t" for="ch" forName="image_accent_4" refType="h" fact="0.1659"/>
              <dgm:constr type="w" for="ch" forName="image_accent_4" refType="w" fact="0.1103"/>
              <dgm:constr type="h" for="ch" forName="image_accent_4" refType="h" fact="0.1141"/>
              <dgm:constr type="l" for="ch" forName="image_4" refType="w" fact="0.4434"/>
              <dgm:constr type="t" for="ch" forName="image_4" refType="h" fact="0.1726"/>
              <dgm:constr type="w" for="ch" forName="image_4" refType="w" fact="0.0973"/>
              <dgm:constr type="h" for="ch" forName="image_4" refType="h" fact="0.1007"/>
              <dgm:constr type="l" for="ch" forName="image_accent_2" refType="w" fact="0.3942"/>
              <dgm:constr type="t" for="ch" forName="image_accent_2" refType="h" fact="0.4899"/>
              <dgm:constr type="w" for="ch" forName="image_accent_2" refType="w" fact="0.1226"/>
              <dgm:constr type="h" for="ch" forName="image_accent_2" refType="h" fact="0.1269"/>
              <dgm:constr type="l" for="ch" forName="image_2" refType="w" fact="0.4014"/>
              <dgm:constr type="t" for="ch" forName="image_2" refType="h" fact="0.4973"/>
              <dgm:constr type="w" for="ch" forName="image_2" refType="w" fact="0.1082"/>
              <dgm:constr type="h" for="ch" forName="image_2" refType="h" fact="0.112"/>
              <dgm:constr type="l" for="ch" forName="image_accent_3" refType="w" fact="0.4075"/>
              <dgm:constr type="t" for="ch" forName="image_accent_3" refType="h" fact="0.3107"/>
              <dgm:constr type="w" for="ch" forName="image_accent_3" refType="w" fact="0.1573"/>
              <dgm:constr type="h" for="ch" forName="image_accent_3" refType="h" fact="0.1628"/>
              <dgm:constr type="l" for="ch" forName="image_3" refType="w" fact="0.4158"/>
              <dgm:constr type="t" for="ch" forName="image_3" refType="h" fact="0.3193"/>
              <dgm:constr type="w" for="ch" forName="image_3" refType="w" fact="0.1407"/>
              <dgm:constr type="h" for="ch" forName="image_3" refType="h" fact="0.1456"/>
              <dgm:constr type="l" for="ch" forName="image_accent_1" refType="w" fact="0.5338"/>
              <dgm:constr type="t" for="ch" forName="image_accent_1" refType="h" fact="0.444"/>
              <dgm:constr type="w" for="ch" forName="image_accent_1" refType="w" fact="0.2344"/>
              <dgm:constr type="h" for="ch" forName="image_accent_1" refType="h" fact="0.2426"/>
              <dgm:constr type="l" for="ch" forName="image_1" refType="w" fact="0.5428"/>
              <dgm:constr type="t" for="ch" forName="image_1" refType="h" fact="0.4533"/>
              <dgm:constr type="w" for="ch" forName="image_1" refType="w" fact="0.2164"/>
              <dgm:constr type="h" for="ch" forName="image_1" refType="h" fact="0.224"/>
              <dgm:constr type="l" for="ch" forName="parent_text_1" refType="w" fact="0.6522"/>
              <dgm:constr type="t" for="ch" forName="parent_text_1" refType="h" fact="0.3193"/>
              <dgm:constr type="w" for="ch" forName="parent_text_1" refType="w" fact="0.3478"/>
              <dgm:constr type="h" for="ch" forName="parent_text_1" refType="h" fact="0.115"/>
              <dgm:constr type="l" for="ch" forName="accent_2" refType="w" fact="0.5492"/>
              <dgm:constr type="t" for="ch" forName="accent_2" refType="h" fact="0.2653"/>
              <dgm:constr type="w" for="ch" forName="accent_2" refType="w" fact="0.0696"/>
              <dgm:constr type="h" for="ch" forName="accent_2" refType="h" fact="0.072"/>
              <dgm:constr type="l" for="ch" forName="parent_text_2" refType="w" fact="0.0211"/>
              <dgm:constr type="t" for="ch" forName="parent_text_2" refType="h" fact="0.4973"/>
              <dgm:constr type="w" for="ch" forName="parent_text_2" refType="w" fact="0.3478"/>
              <dgm:constr type="h" for="ch" forName="parent_text_2" refType="h" fact="0.112"/>
              <dgm:constr type="l" for="ch" forName="parent_text_4" refType="w" fact="0.0644"/>
              <dgm:constr type="t" for="ch" forName="parent_text_4" refType="h" fact="0.1726"/>
              <dgm:constr type="w" for="ch" forName="parent_text_4" refType="w" fact="0.3478"/>
              <dgm:constr type="h" for="ch" forName="parent_text_4" refType="h" fact="0.1007"/>
              <dgm:constr type="l" for="ch" forName="accent_3" refType="w" fact="0.2705"/>
              <dgm:constr type="t" for="ch" forName="accent_3" refType="h" fact="0"/>
              <dgm:constr type="w" for="ch" forName="accent_3" refType="w" fact="0.0258"/>
              <dgm:constr type="h" for="ch" forName="accent_3" refType="h" fact="0.0267"/>
              <dgm:constr type="l" for="ch" forName="parent_text_5" refType="w" fact="0"/>
              <dgm:constr type="t" for="ch" forName="parent_text_5" refType="h" fact="0.0654"/>
              <dgm:constr type="w" for="ch" forName="parent_text_5" refType="w" fact="0.3478"/>
              <dgm:constr type="h" for="ch" forName="parent_text_5" refType="h" fact="0.0933"/>
              <dgm:constr type="l" for="ch" forName="parent_text_3" refType="w" fact="0.034"/>
              <dgm:constr type="t" for="ch" forName="parent_text_3" refType="h" fact="0.3193"/>
              <dgm:constr type="w" for="ch" forName="parent_text_3" refType="w" fact="0.3478"/>
              <dgm:constr type="h" for="ch" forName="parent_text_3" refType="h" fact="0.1456"/>
              <dgm:constr type="l" for="ch" forName="parent_text_6" refType="w" fact="0.63"/>
              <dgm:constr type="t" for="ch" forName="parent_text_6" refType="h" fact="0.6896"/>
              <dgm:constr type="w" for="ch" forName="parent_text_6" refType="w" fact="0.3478"/>
              <dgm:constr type="h" for="ch" forName="parent_text_6" refType="h" fact="0.1627"/>
              <dgm:constr type="l" for="ch" forName="accent_4" refType="w" fact="0.322"/>
              <dgm:constr type="t" for="ch" forName="accent_4" refType="h" fact="0.0213"/>
              <dgm:constr type="w" for="ch" forName="accent_4" refType="w" fact="0.0515"/>
              <dgm:constr type="h" for="ch" forName="accent_4" refType="h" fact="0.0533"/>
              <dgm:constr type="l" for="ch" forName="accent_5" refType="w" fact="0.2782"/>
              <dgm:constr type="t" for="ch" forName="accent_5" refType="h" fact="0.92"/>
              <dgm:constr type="w" for="ch" forName="accent_5" refType="w" fact="0.0696"/>
              <dgm:constr type="h" for="ch" forName="accent_5" refType="h" fact="0.072"/>
              <dgm:constr type="l" for="ch" forName="parent_text_7" refType="w" fact="0.485"/>
              <dgm:constr type="t" for="ch" forName="parent_text_7" refType="h" fact="0.87"/>
              <dgm:constr type="w" for="ch" forName="parent_text_7" refType="w" fact="0.347"/>
              <dgm:constr type="h" for="ch" forName="parent_text_7" refType="h" fact="0.13"/>
              <dgm:constr type="l" for="ch" forName="accent_6" refType="w" fact="0.3478"/>
              <dgm:constr type="t" for="ch" forName="accent_6" refType="h" fact="0.6133"/>
              <dgm:constr type="w" for="ch" forName="accent_6" refType="w" fact="0.0386"/>
              <dgm:constr type="h" for="ch" forName="accent_6" refType="h" fact="0.04"/>
            </dgm:constrLst>
          </dgm:else>
        </dgm:choose>
        <dgm:layoutNode name="accent_6" styleLbl="alignNode1">
          <dgm:alg type="sp"/>
          <dgm:shape xmlns:r="http://schemas.openxmlformats.org/officeDocument/2006/relationships" type="donut" r:blip="">
            <dgm:adjLst>
              <dgm:adj idx="1" val="0.0746"/>
            </dgm:adjLst>
          </dgm:shape>
          <dgm:presOf/>
        </dgm:layoutNode>
      </dgm:if>
      <dgm:else name="Name30">
        <dgm:alg type="composite">
          <dgm:param type="ar" val="0.9705"/>
        </dgm:alg>
        <dgm:choose name="Name31">
          <dgm:if name="Name32" func="var" arg="dir" op="equ" val="norm">
            <dgm:constrLst>
              <dgm:constr type="primFontSz" for="des" ptType="node" op="equ" val="65"/>
              <dgm:constr type="l" for="ch" forName="accent_1" refType="w" fact="0.7599"/>
              <dgm:constr type="t" for="ch" forName="accent_1" refType="h" fact="0.925"/>
              <dgm:constr type="w" for="ch" forName="accent_1" refType="w" fact="0.0386"/>
              <dgm:constr type="h" for="ch" forName="accent_1" refType="h" fact="0.0375"/>
              <dgm:constr type="l" for="ch" forName="accent_2" refType="w" fact="0.6182"/>
              <dgm:constr type="t" for="ch" forName="accent_2" refType="h" fact="0.575"/>
              <dgm:constr type="w" for="ch" forName="accent_2" refType="w" fact="0.0386"/>
              <dgm:constr type="h" for="ch" forName="accent_2" refType="h" fact="0.0375"/>
              <dgm:constr type="l" for="ch" forName="image_accent_8" refType="w" fact="0.6449"/>
              <dgm:constr type="t" for="ch" forName="image_accent_8" refType="h" fact="0.8508"/>
              <dgm:constr type="w" for="ch" forName="image_accent_8" refType="w" fact="0.1022"/>
              <dgm:constr type="h" for="ch" forName="image_accent_8" refType="h" fact="0.0992"/>
              <dgm:constr type="l" for="ch" forName="image_8" refType="w" fact="0.6538"/>
              <dgm:constr type="t" for="ch" forName="image_8" refType="h" fact="0.8595"/>
              <dgm:constr type="w" for="ch" forName="image_8" refType="w" fact="0.0844"/>
              <dgm:constr type="h" for="ch" forName="image_8" refType="h" fact="0.0819"/>
              <dgm:constr type="l" for="ch" forName="image_accent_7" refType="w" fact="0.5291"/>
              <dgm:constr type="t" for="ch" forName="image_accent_7" refType="h" fact="0.7805"/>
              <dgm:constr type="w" for="ch" forName="image_accent_7" refType="w" fact="0.1103"/>
              <dgm:constr type="h" for="ch" forName="image_accent_7" refType="h" fact="0.107"/>
              <dgm:constr type="l" for="ch" forName="image_7" refType="w" fact="0.5356"/>
              <dgm:constr type="t" for="ch" forName="image_7" refType="h" fact="0.7868"/>
              <dgm:constr type="w" for="ch" forName="image_7" refType="w" fact="0.0973"/>
              <dgm:constr type="h" for="ch" forName="image_7" refType="h" fact="0.0944"/>
              <dgm:constr type="l" for="ch" forName="image_accent_6" refType="w" fact="0.3864"/>
              <dgm:constr type="t" for="ch" forName="image_accent_6" refType="h" fact="0.6375"/>
              <dgm:constr type="w" for="ch" forName="image_accent_6" refType="w" fact="0.1757"/>
              <dgm:constr type="h" for="ch" forName="image_accent_6" refType="h" fact="0.1706"/>
              <dgm:constr type="l" for="ch" forName="image_6" refType="w" fact="0.3957"/>
              <dgm:constr type="t" for="ch" forName="image_6" refType="h" fact="0.6465"/>
              <dgm:constr type="w" for="ch" forName="image_6" refType="w" fact="0.1572"/>
              <dgm:constr type="h" for="ch" forName="image_6" refType="h" fact="0.1525"/>
              <dgm:constr type="l" for="ch" forName="image_accent_5" refType="w" fact="0.5301"/>
              <dgm:constr type="t" for="ch" forName="image_accent_5" refType="h" fact="0.0555"/>
              <dgm:constr type="w" for="ch" forName="image_accent_5" refType="w" fact="0.1022"/>
              <dgm:constr type="h" for="ch" forName="image_accent_5" refType="h" fact="0.0992"/>
              <dgm:constr type="l" for="ch" forName="image_5" refType="w" fact="0.5361"/>
              <dgm:constr type="t" for="ch" forName="image_5" refType="h" fact="0.0613"/>
              <dgm:constr type="w" for="ch" forName="image_5" refType="w" fact="0.0902"/>
              <dgm:constr type="h" for="ch" forName="image_5" refType="h" fact="0.0875"/>
              <dgm:constr type="l" for="ch" forName="image_accent_4" refType="w" fact="0.4528"/>
              <dgm:constr type="t" for="ch" forName="image_accent_4" refType="h" fact="0.1555"/>
              <dgm:constr type="w" for="ch" forName="image_accent_4" refType="w" fact="0.1103"/>
              <dgm:constr type="h" for="ch" forName="image_accent_4" refType="h" fact="0.107"/>
              <dgm:constr type="l" for="ch" forName="image_4" refType="w" fact="0.4593"/>
              <dgm:constr type="t" for="ch" forName="image_4" refType="h" fact="0.1618"/>
              <dgm:constr type="w" for="ch" forName="image_4" refType="w" fact="0.0973"/>
              <dgm:constr type="h" for="ch" forName="image_4" refType="h" fact="0.0944"/>
              <dgm:constr type="l" for="ch" forName="image_accent_2" refType="w" fact="0.4832"/>
              <dgm:constr type="t" for="ch" forName="image_accent_2" refType="h" fact="0.4593"/>
              <dgm:constr type="w" for="ch" forName="image_accent_2" refType="w" fact="0.1226"/>
              <dgm:constr type="h" for="ch" forName="image_accent_2" refType="h" fact="0.119"/>
              <dgm:constr type="l" for="ch" forName="image_2" refType="w" fact="0.4904"/>
              <dgm:constr type="t" for="ch" forName="image_2" refType="h" fact="0.4663"/>
              <dgm:constr type="w" for="ch" forName="image_2" refType="w" fact="0.1082"/>
              <dgm:constr type="h" for="ch" forName="image_2" refType="h" fact="0.105"/>
              <dgm:constr type="l" for="ch" forName="image_accent_3" refType="w" fact="0.4352"/>
              <dgm:constr type="t" for="ch" forName="image_accent_3" refType="h" fact="0.2913"/>
              <dgm:constr type="w" for="ch" forName="image_accent_3" refType="w" fact="0.1573"/>
              <dgm:constr type="h" for="ch" forName="image_accent_3" refType="h" fact="0.1526"/>
              <dgm:constr type="l" for="ch" forName="image_3" refType="w" fact="0.4435"/>
              <dgm:constr type="t" for="ch" forName="image_3" refType="h" fact="0.2993"/>
              <dgm:constr type="w" for="ch" forName="image_3" refType="w" fact="0.1407"/>
              <dgm:constr type="h" for="ch" forName="image_3" refType="h" fact="0.1365"/>
              <dgm:constr type="l" for="ch" forName="image_accent_1" refType="w" fact="0.2318"/>
              <dgm:constr type="t" for="ch" forName="image_accent_1" refType="h" fact="0.4163"/>
              <dgm:constr type="w" for="ch" forName="image_accent_1" refType="w" fact="0.2344"/>
              <dgm:constr type="h" for="ch" forName="image_accent_1" refType="h" fact="0.2275"/>
              <dgm:constr type="l" for="ch" forName="image_1" refType="w" fact="0.2408"/>
              <dgm:constr type="t" for="ch" forName="image_1" refType="h" fact="0.425"/>
              <dgm:constr type="w" for="ch" forName="image_1" refType="w" fact="0.2164"/>
              <dgm:constr type="h" for="ch" forName="image_1" refType="h" fact="0.21"/>
              <dgm:constr type="l" for="ch" forName="parent_text_1" refType="w" fact="0"/>
              <dgm:constr type="t" for="ch" forName="parent_text_1" refType="h" fact="0.2993"/>
              <dgm:constr type="w" for="ch" forName="parent_text_1" refType="w" fact="0.3478"/>
              <dgm:constr type="h" for="ch" forName="parent_text_1" refType="h" fact="0.11"/>
              <dgm:constr type="l" for="ch" forName="accent_3" refType="w" fact="0.3813"/>
              <dgm:constr type="t" for="ch" forName="accent_3" refType="h" fact="0.2488"/>
              <dgm:constr type="w" for="ch" forName="accent_3" refType="w" fact="0.0696"/>
              <dgm:constr type="h" for="ch" forName="accent_3" refType="h" fact="0.0675"/>
              <dgm:constr type="l" for="ch" forName="parent_text_2" refType="w" fact="0.6311"/>
              <dgm:constr type="t" for="ch" forName="parent_text_2" refType="h" fact="0.4663"/>
              <dgm:constr type="w" for="ch" forName="parent_text_2" refType="w" fact="0.3478"/>
              <dgm:constr type="h" for="ch" forName="parent_text_2" refType="h" fact="0.105"/>
              <dgm:constr type="l" for="ch" forName="parent_text_4" refType="w" fact="0.5878"/>
              <dgm:constr type="t" for="ch" forName="parent_text_4" refType="h" fact="0.1618"/>
              <dgm:constr type="w" for="ch" forName="parent_text_4" refType="w" fact="0.3478"/>
              <dgm:constr type="h" for="ch" forName="parent_text_4" refType="h" fact="0.0944"/>
              <dgm:constr type="l" for="ch" forName="accent_4" refType="w" fact="0.7038"/>
              <dgm:constr type="t" for="ch" forName="accent_4" refType="h" fact="0"/>
              <dgm:constr type="w" for="ch" forName="accent_4" refType="w" fact="0.0258"/>
              <dgm:constr type="h" for="ch" forName="accent_4" refType="h" fact="0.025"/>
              <dgm:constr type="l" for="ch" forName="parent_text_5" refType="w" fact="0.6522"/>
              <dgm:constr type="t" for="ch" forName="parent_text_5" refType="h" fact="0.0625"/>
              <dgm:constr type="w" for="ch" forName="parent_text_5" refType="w" fact="0.3478"/>
              <dgm:constr type="h" for="ch" forName="parent_text_5" refType="h" fact="0.0863"/>
              <dgm:constr type="l" for="ch" forName="parent_text_3" refType="w" fact="0.6182"/>
              <dgm:constr type="t" for="ch" forName="parent_text_3" refType="h" fact="0.2993"/>
              <dgm:constr type="w" for="ch" forName="parent_text_3" refType="w" fact="0.3478"/>
              <dgm:constr type="h" for="ch" forName="parent_text_3" refType="h" fact="0.1365"/>
              <dgm:constr type="l" for="ch" forName="parent_text_6" refType="w" fact="0.02"/>
              <dgm:constr type="t" for="ch" forName="parent_text_6" refType="h" fact="0.6465"/>
              <dgm:constr type="w" for="ch" forName="parent_text_6" refType="w" fact="0.3478"/>
              <dgm:constr type="h" for="ch" forName="parent_text_6" refType="h" fact="0.1525"/>
              <dgm:constr type="l" for="ch" forName="accent_5" refType="w" fact="0.6265"/>
              <dgm:constr type="t" for="ch" forName="accent_5" refType="h" fact="0.02"/>
              <dgm:constr type="w" for="ch" forName="accent_5" refType="w" fact="0.0515"/>
              <dgm:constr type="h" for="ch" forName="accent_5" refType="h" fact="0.05"/>
              <dgm:constr type="l" for="ch" forName="parent_text_7" refType="w" fact="0.165"/>
              <dgm:constr type="t" for="ch" forName="parent_text_7" refType="h" fact="0.81"/>
              <dgm:constr type="w" for="ch" forName="parent_text_7" refType="w" fact="0.3478"/>
              <dgm:constr type="h" for="ch" forName="parent_text_7" refType="h" fact="0.077"/>
              <dgm:constr type="l" for="ch" forName="parent_text_8" refType="w" fact="0.275"/>
              <dgm:constr type="t" for="ch" forName="parent_text_8" refType="h" fact="0.89"/>
              <dgm:constr type="w" for="ch" forName="parent_text_8" refType="w" fact="0.3478"/>
              <dgm:constr type="h" for="ch" forName="parent_text_8" refType="h" fact="0.11"/>
            </dgm:constrLst>
          </dgm:if>
          <dgm:else name="Name33">
            <dgm:constrLst>
              <dgm:constr type="primFontSz" for="des" ptType="node" op="equ" val="65"/>
              <dgm:constr type="l" for="ch" forName="accent_1" refType="w" fact="0.2014"/>
              <dgm:constr type="t" for="ch" forName="accent_1" refType="h" fact="0.925"/>
              <dgm:constr type="w" for="ch" forName="accent_1" refType="w" fact="0.0386"/>
              <dgm:constr type="h" for="ch" forName="accent_1" refType="h" fact="0.0375"/>
              <dgm:constr type="l" for="ch" forName="accent_2" refType="w" fact="0.3431"/>
              <dgm:constr type="t" for="ch" forName="accent_2" refType="h" fact="0.575"/>
              <dgm:constr type="w" for="ch" forName="accent_2" refType="w" fact="0.0386"/>
              <dgm:constr type="h" for="ch" forName="accent_2" refType="h" fact="0.0375"/>
              <dgm:constr type="l" for="ch" forName="image_accent_8" refType="w" fact="0.253"/>
              <dgm:constr type="t" for="ch" forName="image_accent_8" refType="h" fact="0.8508"/>
              <dgm:constr type="w" for="ch" forName="image_accent_8" refType="w" fact="0.1022"/>
              <dgm:constr type="h" for="ch" forName="image_accent_8" refType="h" fact="0.0992"/>
              <dgm:constr type="l" for="ch" forName="image_8" refType="w" fact="0.2619"/>
              <dgm:constr type="t" for="ch" forName="image_8" refType="h" fact="0.8595"/>
              <dgm:constr type="w" for="ch" forName="image_8" refType="w" fact="0.0844"/>
              <dgm:constr type="h" for="ch" forName="image_8" refType="h" fact="0.0819"/>
              <dgm:constr type="l" for="ch" forName="image_accent_7" refType="w" fact="0.3606"/>
              <dgm:constr type="t" for="ch" forName="image_accent_7" refType="h" fact="0.7805"/>
              <dgm:constr type="w" for="ch" forName="image_accent_7" refType="w" fact="0.1103"/>
              <dgm:constr type="h" for="ch" forName="image_accent_7" refType="h" fact="0.107"/>
              <dgm:constr type="l" for="ch" forName="image_7" refType="w" fact="0.3671"/>
              <dgm:constr type="t" for="ch" forName="image_7" refType="h" fact="0.7868"/>
              <dgm:constr type="w" for="ch" forName="image_7" refType="w" fact="0.0973"/>
              <dgm:constr type="h" for="ch" forName="image_7" refType="h" fact="0.0944"/>
              <dgm:constr type="l" for="ch" forName="image_accent_6" refType="w" fact="0.4379"/>
              <dgm:constr type="t" for="ch" forName="image_accent_6" refType="h" fact="0.6375"/>
              <dgm:constr type="w" for="ch" forName="image_accent_6" refType="w" fact="0.1757"/>
              <dgm:constr type="h" for="ch" forName="image_accent_6" refType="h" fact="0.1706"/>
              <dgm:constr type="l" for="ch" forName="image_6" refType="w" fact="0.4471"/>
              <dgm:constr type="t" for="ch" forName="image_6" refType="h" fact="0.6465"/>
              <dgm:constr type="w" for="ch" forName="image_6" refType="w" fact="0.1572"/>
              <dgm:constr type="h" for="ch" forName="image_6" refType="h" fact="0.1525"/>
              <dgm:constr type="l" for="ch" forName="image_accent_5" refType="w" fact="0.3677"/>
              <dgm:constr type="t" for="ch" forName="image_accent_5" refType="h" fact="0.0555"/>
              <dgm:constr type="w" for="ch" forName="image_accent_5" refType="w" fact="0.1022"/>
              <dgm:constr type="h" for="ch" forName="image_accent_5" refType="h" fact="0.0992"/>
              <dgm:constr type="l" for="ch" forName="image_5" refType="w" fact="0.3738"/>
              <dgm:constr type="t" for="ch" forName="image_5" refType="h" fact="0.0613"/>
              <dgm:constr type="w" for="ch" forName="image_5" refType="w" fact="0.0902"/>
              <dgm:constr type="h" for="ch" forName="image_5" refType="h" fact="0.0875"/>
              <dgm:constr type="l" for="ch" forName="image_accent_4" refType="w" fact="0.437"/>
              <dgm:constr type="t" for="ch" forName="image_accent_4" refType="h" fact="0.1555"/>
              <dgm:constr type="w" for="ch" forName="image_accent_4" refType="w" fact="0.1103"/>
              <dgm:constr type="h" for="ch" forName="image_accent_4" refType="h" fact="0.107"/>
              <dgm:constr type="l" for="ch" forName="image_4" refType="w" fact="0.4434"/>
              <dgm:constr type="t" for="ch" forName="image_4" refType="h" fact="0.1618"/>
              <dgm:constr type="w" for="ch" forName="image_4" refType="w" fact="0.0973"/>
              <dgm:constr type="h" for="ch" forName="image_4" refType="h" fact="0.0944"/>
              <dgm:constr type="l" for="ch" forName="image_accent_2" refType="w" fact="0.3942"/>
              <dgm:constr type="t" for="ch" forName="image_accent_2" refType="h" fact="0.4593"/>
              <dgm:constr type="w" for="ch" forName="image_accent_2" refType="w" fact="0.1226"/>
              <dgm:constr type="h" for="ch" forName="image_accent_2" refType="h" fact="0.119"/>
              <dgm:constr type="l" for="ch" forName="image_2" refType="w" fact="0.4014"/>
              <dgm:constr type="t" for="ch" forName="image_2" refType="h" fact="0.4663"/>
              <dgm:constr type="w" for="ch" forName="image_2" refType="w" fact="0.1082"/>
              <dgm:constr type="h" for="ch" forName="image_2" refType="h" fact="0.105"/>
              <dgm:constr type="l" for="ch" forName="image_accent_3" refType="w" fact="0.4075"/>
              <dgm:constr type="t" for="ch" forName="image_accent_3" refType="h" fact="0.2913"/>
              <dgm:constr type="w" for="ch" forName="image_accent_3" refType="w" fact="0.1573"/>
              <dgm:constr type="h" for="ch" forName="image_accent_3" refType="h" fact="0.1526"/>
              <dgm:constr type="l" for="ch" forName="image_3" refType="w" fact="0.4158"/>
              <dgm:constr type="t" for="ch" forName="image_3" refType="h" fact="0.2993"/>
              <dgm:constr type="w" for="ch" forName="image_3" refType="w" fact="0.1407"/>
              <dgm:constr type="h" for="ch" forName="image_3" refType="h" fact="0.1365"/>
              <dgm:constr type="l" for="ch" forName="image_accent_1" refType="w" fact="0.5338"/>
              <dgm:constr type="t" for="ch" forName="image_accent_1" refType="h" fact="0.4163"/>
              <dgm:constr type="w" for="ch" forName="image_accent_1" refType="w" fact="0.2344"/>
              <dgm:constr type="h" for="ch" forName="image_accent_1" refType="h" fact="0.2275"/>
              <dgm:constr type="l" for="ch" forName="image_1" refType="w" fact="0.5428"/>
              <dgm:constr type="t" for="ch" forName="image_1" refType="h" fact="0.425"/>
              <dgm:constr type="w" for="ch" forName="image_1" refType="w" fact="0.2164"/>
              <dgm:constr type="h" for="ch" forName="image_1" refType="h" fact="0.21"/>
              <dgm:constr type="l" for="ch" forName="parent_text_1" refType="w" fact="0.6522"/>
              <dgm:constr type="t" for="ch" forName="parent_text_1" refType="h" fact="0.2993"/>
              <dgm:constr type="w" for="ch" forName="parent_text_1" refType="w" fact="0.3478"/>
              <dgm:constr type="h" for="ch" forName="parent_text_1" refType="h" fact="0.11"/>
              <dgm:constr type="l" for="ch" forName="accent_3" refType="w" fact="0.5492"/>
              <dgm:constr type="t" for="ch" forName="accent_3" refType="h" fact="0.2488"/>
              <dgm:constr type="w" for="ch" forName="accent_3" refType="w" fact="0.0696"/>
              <dgm:constr type="h" for="ch" forName="accent_3" refType="h" fact="0.0675"/>
              <dgm:constr type="l" for="ch" forName="parent_text_2" refType="w" fact="0.0211"/>
              <dgm:constr type="t" for="ch" forName="parent_text_2" refType="h" fact="0.4663"/>
              <dgm:constr type="w" for="ch" forName="parent_text_2" refType="w" fact="0.3478"/>
              <dgm:constr type="h" for="ch" forName="parent_text_2" refType="h" fact="0.105"/>
              <dgm:constr type="l" for="ch" forName="parent_text_4" refType="w" fact="0.0635"/>
              <dgm:constr type="t" for="ch" forName="parent_text_4" refType="h" fact="0.1618"/>
              <dgm:constr type="w" for="ch" forName="parent_text_4" refType="w" fact="0.3478"/>
              <dgm:constr type="h" for="ch" forName="parent_text_4" refType="h" fact="0.0944"/>
              <dgm:constr type="l" for="ch" forName="accent_4" refType="w" fact="0.2705"/>
              <dgm:constr type="t" for="ch" forName="accent_4" refType="h" fact="0"/>
              <dgm:constr type="w" for="ch" forName="accent_4" refType="w" fact="0.0258"/>
              <dgm:constr type="h" for="ch" forName="accent_4" refType="h" fact="0.025"/>
              <dgm:constr type="l" for="ch" forName="parent_text_5" refType="w" fact="0"/>
              <dgm:constr type="t" for="ch" forName="parent_text_5" refType="h" fact="0.0625"/>
              <dgm:constr type="w" for="ch" forName="parent_text_5" refType="w" fact="0.3478"/>
              <dgm:constr type="h" for="ch" forName="parent_text_5" refType="h" fact="0.0863"/>
              <dgm:constr type="l" for="ch" forName="parent_text_3" refType="w" fact="0.034"/>
              <dgm:constr type="t" for="ch" forName="parent_text_3" refType="h" fact="0.2993"/>
              <dgm:constr type="w" for="ch" forName="parent_text_3" refType="w" fact="0.3478"/>
              <dgm:constr type="h" for="ch" forName="parent_text_3" refType="h" fact="0.1365"/>
              <dgm:constr type="l" for="ch" forName="parent_text_6" refType="w" fact="0.635"/>
              <dgm:constr type="t" for="ch" forName="parent_text_6" refType="h" fact="0.6465"/>
              <dgm:constr type="w" for="ch" forName="parent_text_6" refType="w" fact="0.3478"/>
              <dgm:constr type="h" for="ch" forName="parent_text_6" refType="h" fact="0.1525"/>
              <dgm:constr type="l" for="ch" forName="accent_5" refType="w" fact="0.322"/>
              <dgm:constr type="t" for="ch" forName="accent_5" refType="h" fact="0.02"/>
              <dgm:constr type="w" for="ch" forName="accent_5" refType="w" fact="0.0515"/>
              <dgm:constr type="h" for="ch" forName="accent_5" refType="h" fact="0.05"/>
              <dgm:constr type="l" for="ch" forName="parent_text_7" refType="w" fact="0.49"/>
              <dgm:constr type="t" for="ch" forName="parent_text_7" refType="h" fact="0.81"/>
              <dgm:constr type="w" for="ch" forName="parent_text_7" refType="w" fact="0.3478"/>
              <dgm:constr type="h" for="ch" forName="parent_text_7" refType="h" fact="0.077"/>
              <dgm:constr type="l" for="ch" forName="parent_text_8" refType="w" fact="0.375"/>
              <dgm:constr type="t" for="ch" forName="parent_text_8" refType="h" fact="0.89"/>
              <dgm:constr type="w" for="ch" forName="parent_text_8" refType="w" fact="0.3478"/>
              <dgm:constr type="h" for="ch" forName="parent_text_8" refType="h" fact="0.11"/>
            </dgm:constrLst>
          </dgm:else>
        </dgm:choose>
      </dgm:else>
    </dgm:choose>
    <dgm:forEach name="wrapper" axis="self" ptType="parTrans">
      <dgm:forEach name="wrapper2" axis="self" ptType="sibTrans" st="2">
        <dgm:forEach name="imageAccentRepeat" axis="self">
          <dgm:layoutNode name="imageAccentRepeatNode" styleLbl="alignNode1">
            <dgm:alg type="sp"/>
            <dgm:shape xmlns:r="http://schemas.openxmlformats.org/officeDocument/2006/relationships" type="ellipse" r:blip="">
              <dgm:adjLst/>
            </dgm:shape>
            <dgm:presOf/>
          </dgm:layoutNode>
        </dgm:forEach>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forEach name="Name34" axis="ch" ptType="node" cnt="1">
      <dgm:layoutNode name="parent_text_1" styleLbl="revTx">
        <dgm:varLst>
          <dgm:chMax val="0"/>
          <dgm:chPref val="0"/>
          <dgm:bulletEnabled val="1"/>
        </dgm:varLst>
        <dgm:choose name="Name35">
          <dgm:if name="Name36" func="var" arg="dir" op="equ" val="norm">
            <dgm:alg type="tx">
              <dgm:param type="parTxLTRAlign" val="r"/>
              <dgm:param type="shpTxLTRAlignCh" val="r"/>
              <dgm:param type="txAnchorVert" val="b"/>
              <dgm:param type="lnSpCh" val="15"/>
            </dgm:alg>
          </dgm:if>
          <dgm:else name="Name37">
            <dgm:alg type="tx">
              <dgm:param type="parTxLTRAlign" val="l"/>
              <dgm:param type="shpTxLTRAlignCh" val="l"/>
              <dgm:param type="txAnchorVert" val="b"/>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01"/>
        </dgm:constrLst>
        <dgm:ruleLst>
          <dgm:rule type="primFontSz" val="5" fact="NaN" max="NaN"/>
        </dgm:ruleLst>
      </dgm:layoutNode>
      <dgm:layoutNode name="image_accent_1">
        <dgm:alg type="sp"/>
        <dgm:shape xmlns:r="http://schemas.openxmlformats.org/officeDocument/2006/relationships" r:blip="">
          <dgm:adjLst/>
        </dgm:shape>
        <dgm:presOf/>
        <dgm:constrLst/>
        <dgm:forEach name="Name38" ref="imageAccentRepeat"/>
      </dgm:layoutNode>
      <dgm:layoutNode name="accent_1" styleLbl="alignNode1">
        <dgm:alg type="sp"/>
        <dgm:shape xmlns:r="http://schemas.openxmlformats.org/officeDocument/2006/relationships" type="donut" r:blip="">
          <dgm:adjLst>
            <dgm:adj idx="1" val="0.0746"/>
          </dgm:adjLst>
        </dgm:shape>
        <dgm:presOf/>
      </dgm:layoutNode>
    </dgm:forEach>
    <dgm:forEach name="Name39" axis="ch" ptType="sibTrans" hideLastTrans="0" cnt="1">
      <dgm:layoutNode name="image_1">
        <dgm:alg type="sp"/>
        <dgm:shape xmlns:r="http://schemas.openxmlformats.org/officeDocument/2006/relationships" r:blip="">
          <dgm:adjLst/>
        </dgm:shape>
        <dgm:presOf/>
        <dgm:constrLst/>
        <dgm:forEach name="Name40" ref="imageRepeat"/>
      </dgm:layoutNode>
    </dgm:forEach>
    <dgm:forEach name="Name41" axis="ch" ptType="node" st="2" cnt="1">
      <dgm:layoutNode name="parent_text_2" styleLbl="revTx">
        <dgm:varLst>
          <dgm:chMax val="0"/>
          <dgm:chPref val="0"/>
          <dgm:bulletEnabled val="1"/>
        </dgm:varLst>
        <dgm:choose name="Name42">
          <dgm:if name="Name43" func="var" arg="dir" op="equ" val="norm">
            <dgm:alg type="tx">
              <dgm:param type="parTxLTRAlign" val="l"/>
              <dgm:param type="lnSpCh" val="15"/>
            </dgm:alg>
          </dgm:if>
          <dgm:else name="Name44">
            <dgm:alg type="tx">
              <dgm:param type="parTxLTRAlign" val="r"/>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image_accent_2">
        <dgm:alg type="sp"/>
        <dgm:shape xmlns:r="http://schemas.openxmlformats.org/officeDocument/2006/relationships" r:blip="">
          <dgm:adjLst/>
        </dgm:shape>
        <dgm:presOf/>
        <dgm:constrLst/>
        <dgm:forEach name="Name45" ref="imageAccentRepeat"/>
      </dgm:layoutNode>
    </dgm:forEach>
    <dgm:forEach name="Name46" axis="ch" ptType="sibTrans" hideLastTrans="0" st="2" cnt="1">
      <dgm:layoutNode name="image_2">
        <dgm:alg type="sp"/>
        <dgm:shape xmlns:r="http://schemas.openxmlformats.org/officeDocument/2006/relationships" r:blip="">
          <dgm:adjLst/>
        </dgm:shape>
        <dgm:presOf/>
        <dgm:constrLst/>
        <dgm:forEach name="Name47" ref="imageRepeat"/>
      </dgm:layoutNode>
    </dgm:forEach>
    <dgm:forEach name="Name48" axis="ch" ptType="node" st="3" cnt="1">
      <dgm:layoutNode name="image_accent_3">
        <dgm:alg type="sp"/>
        <dgm:shape xmlns:r="http://schemas.openxmlformats.org/officeDocument/2006/relationships" r:blip="">
          <dgm:adjLst/>
        </dgm:shape>
        <dgm:presOf/>
        <dgm:constrLst/>
        <dgm:forEach name="Name49" ref="imageAccentRepeat"/>
      </dgm:layoutNode>
      <dgm:layoutNode name="parent_text_3" styleLbl="revTx">
        <dgm:varLst>
          <dgm:chMax val="0"/>
          <dgm:chPref val="0"/>
          <dgm:bulletEnabled val="1"/>
        </dgm:varLst>
        <dgm:choose name="Name50">
          <dgm:if name="Name51" func="var" arg="dir" op="equ" val="norm">
            <dgm:alg type="tx">
              <dgm:param type="parTxLTRAlign" val="l"/>
              <dgm:param type="lnSpCh" val="15"/>
            </dgm:alg>
          </dgm:if>
          <dgm:else name="Name52">
            <dgm:alg type="tx">
              <dgm:param type="parTxLTRAlign" val="r"/>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accent_2" styleLbl="alignNode1">
        <dgm:alg type="sp"/>
        <dgm:shape xmlns:r="http://schemas.openxmlformats.org/officeDocument/2006/relationships" type="donut" r:blip="">
          <dgm:adjLst>
            <dgm:adj idx="1" val="0.0746"/>
          </dgm:adjLst>
        </dgm:shape>
        <dgm:presOf/>
      </dgm:layoutNode>
      <dgm:layoutNode name="accent_3" styleLbl="alignNode1">
        <dgm:alg type="sp"/>
        <dgm:shape xmlns:r="http://schemas.openxmlformats.org/officeDocument/2006/relationships" type="donut" r:blip="">
          <dgm:adjLst>
            <dgm:adj idx="1" val="0.0746"/>
          </dgm:adjLst>
        </dgm:shape>
        <dgm:presOf/>
      </dgm:layoutNode>
    </dgm:forEach>
    <dgm:forEach name="Name53" axis="ch" ptType="sibTrans" hideLastTrans="0" st="3" cnt="1">
      <dgm:layoutNode name="image_3">
        <dgm:alg type="sp"/>
        <dgm:shape xmlns:r="http://schemas.openxmlformats.org/officeDocument/2006/relationships" r:blip="">
          <dgm:adjLst/>
        </dgm:shape>
        <dgm:presOf/>
        <dgm:constrLst/>
        <dgm:forEach name="Name54" ref="imageRepeat"/>
      </dgm:layoutNode>
    </dgm:forEach>
    <dgm:forEach name="Name55" axis="ch" ptType="node" st="4" cnt="1">
      <dgm:layoutNode name="image_accent_4">
        <dgm:alg type="sp"/>
        <dgm:shape xmlns:r="http://schemas.openxmlformats.org/officeDocument/2006/relationships" r:blip="">
          <dgm:adjLst/>
        </dgm:shape>
        <dgm:presOf/>
        <dgm:constrLst/>
        <dgm:forEach name="Name56" ref="imageAccentRepeat"/>
      </dgm:layoutNode>
      <dgm:layoutNode name="parent_text_4" styleLbl="revTx">
        <dgm:varLst>
          <dgm:chMax val="0"/>
          <dgm:chPref val="0"/>
          <dgm:bulletEnabled val="1"/>
        </dgm:varLst>
        <dgm:choose name="Name57">
          <dgm:if name="Name58" func="var" arg="dir" op="equ" val="norm">
            <dgm:alg type="tx">
              <dgm:param type="parTxLTRAlign" val="l"/>
              <dgm:param type="lnSpCh" val="15"/>
            </dgm:alg>
          </dgm:if>
          <dgm:else name="Name59">
            <dgm:alg type="tx">
              <dgm:param type="parTxLTRAlign" val="r"/>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accent_4" styleLbl="alignNode1">
        <dgm:alg type="sp"/>
        <dgm:shape xmlns:r="http://schemas.openxmlformats.org/officeDocument/2006/relationships" type="donut" r:blip="">
          <dgm:adjLst>
            <dgm:adj idx="1" val="0.0746"/>
          </dgm:adjLst>
        </dgm:shape>
        <dgm:presOf/>
      </dgm:layoutNode>
    </dgm:forEach>
    <dgm:forEach name="Name60" axis="ch" ptType="sibTrans" hideLastTrans="0" st="4" cnt="1">
      <dgm:layoutNode name="image_4">
        <dgm:alg type="sp"/>
        <dgm:shape xmlns:r="http://schemas.openxmlformats.org/officeDocument/2006/relationships" r:blip="">
          <dgm:adjLst/>
        </dgm:shape>
        <dgm:presOf/>
        <dgm:constrLst/>
        <dgm:forEach name="Name61" ref="imageRepeat"/>
      </dgm:layoutNode>
    </dgm:forEach>
    <dgm:forEach name="Name62" axis="ch" ptType="node" st="5" cnt="1">
      <dgm:layoutNode name="image_accent_5">
        <dgm:alg type="sp"/>
        <dgm:shape xmlns:r="http://schemas.openxmlformats.org/officeDocument/2006/relationships" r:blip="">
          <dgm:adjLst/>
        </dgm:shape>
        <dgm:presOf/>
        <dgm:constrLst/>
        <dgm:forEach name="Name63" ref="imageAccentRepeat"/>
      </dgm:layoutNode>
      <dgm:layoutNode name="parent_text_5" styleLbl="revTx">
        <dgm:varLst>
          <dgm:chMax val="0"/>
          <dgm:chPref val="0"/>
          <dgm:bulletEnabled val="1"/>
        </dgm:varLst>
        <dgm:choose name="Name64">
          <dgm:if name="Name65" func="var" arg="dir" op="equ" val="norm">
            <dgm:alg type="tx">
              <dgm:param type="parTxLTRAlign" val="l"/>
              <dgm:param type="lnSpCh" val="15"/>
            </dgm:alg>
          </dgm:if>
          <dgm:else name="Name66">
            <dgm:alg type="tx">
              <dgm:param type="parTxLTRAlign" val="r"/>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sibTrans" hideLastTrans="0" st="5" cnt="1">
      <dgm:layoutNode name="image_5">
        <dgm:alg type="sp"/>
        <dgm:shape xmlns:r="http://schemas.openxmlformats.org/officeDocument/2006/relationships" r:blip="">
          <dgm:adjLst/>
        </dgm:shape>
        <dgm:presOf/>
        <dgm:constrLst/>
        <dgm:forEach name="Name68" ref="imageRepeat"/>
      </dgm:layoutNode>
    </dgm:forEach>
    <dgm:forEach name="Name69" axis="ch" ptType="node" st="6" cnt="1">
      <dgm:layoutNode name="parent_text_6" styleLbl="revTx">
        <dgm:varLst>
          <dgm:chMax val="0"/>
          <dgm:chPref val="0"/>
          <dgm:bulletEnabled val="1"/>
        </dgm:varLst>
        <dgm:choose name="Name70">
          <dgm:if name="Name71" func="var" arg="dir" op="equ" val="norm">
            <dgm:alg type="tx">
              <dgm:param type="parTxLTRAlign" val="r"/>
              <dgm:param type="shpTxLTRAlignCh" val="r"/>
              <dgm:param type="lnSpCh" val="15"/>
            </dgm:alg>
          </dgm:if>
          <dgm:else name="Name72">
            <dgm:alg type="tx">
              <dgm:param type="parTxLTRAlign" val="l"/>
              <dgm:param type="shpTxLTRAlignCh" val="l"/>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image_accent_6">
        <dgm:alg type="sp"/>
        <dgm:shape xmlns:r="http://schemas.openxmlformats.org/officeDocument/2006/relationships" r:blip="">
          <dgm:adjLst/>
        </dgm:shape>
        <dgm:presOf/>
        <dgm:constrLst/>
        <dgm:forEach name="Name73" ref="imageAccentRepeat"/>
      </dgm:layoutNode>
      <dgm:layoutNode name="accent_5" styleLbl="alignNode1">
        <dgm:alg type="sp"/>
        <dgm:shape xmlns:r="http://schemas.openxmlformats.org/officeDocument/2006/relationships" type="donut" r:blip="">
          <dgm:adjLst>
            <dgm:adj idx="1" val="0.0746"/>
          </dgm:adjLst>
        </dgm:shape>
        <dgm:presOf/>
      </dgm:layoutNode>
    </dgm:forEach>
    <dgm:forEach name="Name74" axis="ch" ptType="sibTrans" hideLastTrans="0" st="6" cnt="1">
      <dgm:layoutNode name="image_6">
        <dgm:alg type="sp"/>
        <dgm:shape xmlns:r="http://schemas.openxmlformats.org/officeDocument/2006/relationships" r:blip="">
          <dgm:adjLst/>
        </dgm:shape>
        <dgm:presOf/>
        <dgm:constrLst/>
        <dgm:forEach name="Name75" ref="imageRepeat"/>
      </dgm:layoutNode>
    </dgm:forEach>
    <dgm:forEach name="Name76" axis="ch" ptType="node" st="7" cnt="1">
      <dgm:layoutNode name="parent_text_7" styleLbl="revTx">
        <dgm:varLst>
          <dgm:chMax val="0"/>
          <dgm:chPref val="0"/>
          <dgm:bulletEnabled val="1"/>
        </dgm:varLst>
        <dgm:choose name="Name77">
          <dgm:if name="Name78" func="var" arg="dir" op="equ" val="norm">
            <dgm:alg type="tx">
              <dgm:param type="parTxLTRAlign" val="r"/>
              <dgm:param type="shpTxLTRAlignCh" val="r"/>
              <dgm:param type="txAnchorVert" val="t"/>
              <dgm:param type="lnSpCh" val="15"/>
            </dgm:alg>
          </dgm:if>
          <dgm:else name="Name79">
            <dgm:alg type="tx">
              <dgm:param type="parTxLTRAlign" val="l"/>
              <dgm:param type="shpTxLTRAlignCh" val="l"/>
              <dgm:param type="txAnchorVert" val="t"/>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image_accent_7">
        <dgm:alg type="sp"/>
        <dgm:shape xmlns:r="http://schemas.openxmlformats.org/officeDocument/2006/relationships" r:blip="">
          <dgm:adjLst/>
        </dgm:shape>
        <dgm:presOf/>
        <dgm:constrLst/>
        <dgm:forEach name="Name80" ref="imageAccentRepeat"/>
      </dgm:layoutNode>
    </dgm:forEach>
    <dgm:forEach name="Name81" axis="ch" ptType="sibTrans" hideLastTrans="0" st="7" cnt="1">
      <dgm:layoutNode name="image_7">
        <dgm:alg type="sp"/>
        <dgm:shape xmlns:r="http://schemas.openxmlformats.org/officeDocument/2006/relationships" r:blip="">
          <dgm:adjLst/>
        </dgm:shape>
        <dgm:presOf/>
        <dgm:constrLst/>
        <dgm:forEach name="Name82" ref="imageRepeat"/>
      </dgm:layoutNode>
    </dgm:forEach>
    <dgm:forEach name="Name83" axis="ch" ptType="node" st="8" cnt="1">
      <dgm:layoutNode name="parent_text_8" styleLbl="revTx">
        <dgm:varLst>
          <dgm:chMax val="0"/>
          <dgm:chPref val="0"/>
          <dgm:bulletEnabled val="1"/>
        </dgm:varLst>
        <dgm:choose name="Name84">
          <dgm:if name="Name85" func="var" arg="dir" op="equ" val="norm">
            <dgm:alg type="tx">
              <dgm:param type="parTxLTRAlign" val="r"/>
              <dgm:param type="shpTxLTRAlignCh" val="r"/>
              <dgm:param type="txAnchorVert" val="t"/>
              <dgm:param type="lnSpCh" val="15"/>
            </dgm:alg>
          </dgm:if>
          <dgm:else name="Name86">
            <dgm:alg type="tx">
              <dgm:param type="parTxLTRAlign" val="l"/>
              <dgm:param type="shpTxLTRAlignCh" val="l"/>
              <dgm:param type="txAnchorVert" val="t"/>
              <dgm:param type="lnSpCh" val="15"/>
            </dgm:alg>
          </dgm:else>
        </dgm:choose>
        <dgm:shape xmlns:r="http://schemas.openxmlformats.org/officeDocument/2006/relationships" type="rect" r:blip="" zOrderOff="99999">
          <dgm:adjLst/>
        </dgm:shape>
        <dgm:presOf axis="desOr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image_accent_8">
        <dgm:alg type="sp"/>
        <dgm:shape xmlns:r="http://schemas.openxmlformats.org/officeDocument/2006/relationships" r:blip="">
          <dgm:adjLst/>
        </dgm:shape>
        <dgm:presOf/>
        <dgm:constrLst/>
        <dgm:forEach name="Name87" ref="imageAccentRepeat"/>
      </dgm:layoutNode>
    </dgm:forEach>
    <dgm:forEach name="Name88" axis="ch" ptType="sibTrans" hideLastTrans="0" st="8" cnt="1">
      <dgm:layoutNode name="image_8">
        <dgm:alg type="sp"/>
        <dgm:shape xmlns:r="http://schemas.openxmlformats.org/officeDocument/2006/relationships" r:blip="">
          <dgm:adjLst/>
        </dgm:shape>
        <dgm:presOf/>
        <dgm:constrLst/>
        <dgm:forEach name="Name89" ref="image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0.89878</cdr:x>
      <cdr:y>0.94348</cdr:y>
    </cdr:from>
    <cdr:to>
      <cdr:x>0.93626</cdr:x>
      <cdr:y>0.97826</cdr:y>
    </cdr:to>
    <cdr:sp macro="" textlink="">
      <cdr:nvSpPr>
        <cdr:cNvPr id="2" name="TextBox 1"/>
        <cdr:cNvSpPr txBox="1"/>
      </cdr:nvSpPr>
      <cdr:spPr>
        <a:xfrm xmlns:a="http://schemas.openxmlformats.org/drawingml/2006/main">
          <a:off x="7054132" y="5607657"/>
          <a:ext cx="294198" cy="20673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1BF4B9-97C1-A34D-9974-FF865A2F04D0}" type="datetimeFigureOut">
              <a:rPr lang="en-US" smtClean="0"/>
              <a:t>8/22/2017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438444-BFE3-EC4B-A19D-C892E4E6E253}" type="slidenum">
              <a:rPr lang="en-US" smtClean="0"/>
              <a:t>‹#›</a:t>
            </a:fld>
            <a:endParaRPr lang="en-US"/>
          </a:p>
        </p:txBody>
      </p:sp>
    </p:spTree>
    <p:extLst>
      <p:ext uri="{BB962C8B-B14F-4D97-AF65-F5344CB8AC3E}">
        <p14:creationId xmlns:p14="http://schemas.microsoft.com/office/powerpoint/2010/main" val="2100614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Poll:</a:t>
            </a:r>
            <a:r>
              <a:rPr lang="en-US" baseline="0" dirty="0" smtClean="0"/>
              <a:t> How much time do you spend on operational/Administrative work that should otherwise be allocated toward mission-critical work.</a:t>
            </a:r>
          </a:p>
          <a:p>
            <a:endParaRPr lang="en-US" baseline="0" dirty="0" smtClean="0"/>
          </a:p>
          <a:p>
            <a:r>
              <a:rPr lang="en-US" baseline="0" dirty="0" smtClean="0"/>
              <a:t>Some, Enough, Too Much</a:t>
            </a:r>
            <a:endParaRPr lang="en-US" dirty="0"/>
          </a:p>
        </p:txBody>
      </p:sp>
      <p:sp>
        <p:nvSpPr>
          <p:cNvPr id="4" name="Slide Number Placeholder 3"/>
          <p:cNvSpPr>
            <a:spLocks noGrp="1"/>
          </p:cNvSpPr>
          <p:nvPr>
            <p:ph type="sldNum" sz="quarter" idx="10"/>
          </p:nvPr>
        </p:nvSpPr>
        <p:spPr/>
        <p:txBody>
          <a:bodyPr/>
          <a:lstStyle/>
          <a:p>
            <a:fld id="{8F438444-BFE3-EC4B-A19D-C892E4E6E253}" type="slidenum">
              <a:rPr lang="en-US" smtClean="0"/>
              <a:t>8</a:t>
            </a:fld>
            <a:endParaRPr lang="en-US"/>
          </a:p>
        </p:txBody>
      </p:sp>
    </p:spTree>
    <p:extLst>
      <p:ext uri="{BB962C8B-B14F-4D97-AF65-F5344CB8AC3E}">
        <p14:creationId xmlns:p14="http://schemas.microsoft.com/office/powerpoint/2010/main" val="2226634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438444-BFE3-EC4B-A19D-C892E4E6E253}" type="slidenum">
              <a:rPr lang="en-US" smtClean="0"/>
              <a:t>10</a:t>
            </a:fld>
            <a:endParaRPr lang="en-US"/>
          </a:p>
        </p:txBody>
      </p:sp>
    </p:spTree>
    <p:extLst>
      <p:ext uri="{BB962C8B-B14F-4D97-AF65-F5344CB8AC3E}">
        <p14:creationId xmlns:p14="http://schemas.microsoft.com/office/powerpoint/2010/main" val="14175510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F438444-BFE3-EC4B-A19D-C892E4E6E253}" type="slidenum">
              <a:rPr lang="en-US" smtClean="0"/>
              <a:t>21</a:t>
            </a:fld>
            <a:endParaRPr lang="en-US"/>
          </a:p>
        </p:txBody>
      </p:sp>
    </p:spTree>
    <p:extLst>
      <p:ext uri="{BB962C8B-B14F-4D97-AF65-F5344CB8AC3E}">
        <p14:creationId xmlns:p14="http://schemas.microsoft.com/office/powerpoint/2010/main" val="39817341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320040" y="1130140"/>
            <a:ext cx="7772400" cy="2387600"/>
          </a:xfrm>
        </p:spPr>
        <p:txBody>
          <a:bodyPr lIns="0" tIns="0" rIns="0" bIns="0" anchor="b">
            <a:normAutofit/>
          </a:bodyPr>
          <a:lstStyle>
            <a:lvl1pPr algn="l">
              <a:defRPr sz="5000" b="1" spc="-100" baseline="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20040" y="3619762"/>
            <a:ext cx="6858000" cy="1655762"/>
          </a:xfrm>
        </p:spPr>
        <p:txBody>
          <a:bodyPr lIns="0" tIns="0" rIns="0" bIns="0">
            <a:normAutofit/>
          </a:bodyPr>
          <a:lstStyle>
            <a:lvl1pPr marL="0" indent="0" algn="l">
              <a:buNone/>
              <a:defRPr sz="2800" i="1">
                <a:solidFill>
                  <a:schemeClr val="tx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11" name="Text Placeholder 10"/>
          <p:cNvSpPr>
            <a:spLocks noGrp="1"/>
          </p:cNvSpPr>
          <p:nvPr>
            <p:ph type="body" sz="quarter" idx="10"/>
          </p:nvPr>
        </p:nvSpPr>
        <p:spPr>
          <a:xfrm>
            <a:off x="320040" y="4631291"/>
            <a:ext cx="4283075" cy="590550"/>
          </a:xfrm>
        </p:spPr>
        <p:txBody>
          <a:bodyPr lIns="0" tIns="0" rIns="0" bIns="0">
            <a:noAutofit/>
          </a:bodyPr>
          <a:lstStyle>
            <a:lvl1pPr marL="0" indent="0">
              <a:lnSpc>
                <a:spcPct val="100000"/>
              </a:lnSpc>
              <a:spcBef>
                <a:spcPts val="0"/>
              </a:spcBef>
              <a:buNone/>
              <a:defRPr sz="17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Tree>
    <p:extLst>
      <p:ext uri="{BB962C8B-B14F-4D97-AF65-F5344CB8AC3E}">
        <p14:creationId xmlns:p14="http://schemas.microsoft.com/office/powerpoint/2010/main" val="82504030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Rectangle 2"/>
          <p:cNvSpPr/>
          <p:nvPr userDrawn="1"/>
        </p:nvSpPr>
        <p:spPr>
          <a:xfrm>
            <a:off x="0" y="-1"/>
            <a:ext cx="9144000" cy="13927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20040" y="-67730"/>
            <a:ext cx="7886700" cy="1325563"/>
          </a:xfrm>
        </p:spPr>
        <p:txBody>
          <a:bodyPr lIns="0" tIns="0" rIns="0" bIns="0"/>
          <a:lstStyle>
            <a:lvl1pPr>
              <a:defRPr>
                <a:solidFill>
                  <a:schemeClr val="bg1"/>
                </a:solidFill>
              </a:defRPr>
            </a:lvl1pPr>
          </a:lstStyle>
          <a:p>
            <a:r>
              <a:rPr lang="en-US" smtClean="0"/>
              <a:t>Click to edit Master title style</a:t>
            </a:r>
            <a:endParaRPr lang="en-US" dirty="0"/>
          </a:p>
        </p:txBody>
      </p:sp>
      <p:sp>
        <p:nvSpPr>
          <p:cNvPr id="8" name="TextBox 7"/>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9" name="TextBox 8"/>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7" name="Text Placeholder 2"/>
          <p:cNvSpPr>
            <a:spLocks noGrp="1"/>
          </p:cNvSpPr>
          <p:nvPr>
            <p:ph idx="1"/>
          </p:nvPr>
        </p:nvSpPr>
        <p:spPr>
          <a:xfrm>
            <a:off x="320040" y="1491829"/>
            <a:ext cx="7886700" cy="4351338"/>
          </a:xfrm>
          <a:prstGeom prst="rect">
            <a:avLst/>
          </a:prstGeom>
        </p:spPr>
        <p:txBody>
          <a:bodyPr vert="horz" lIns="0" tIns="0" rIns="0" bIns="0" rtlCol="0">
            <a:normAutofit/>
          </a:bodyPr>
          <a:lstStyle/>
          <a:p>
            <a:pPr lvl="0"/>
            <a:r>
              <a:rPr lang="en-US" smtClean="0"/>
              <a:t>Click to edit Master text styles</a:t>
            </a:r>
          </a:p>
          <a:p>
            <a:pPr lvl="1"/>
            <a:r>
              <a:rPr lang="en-US" smtClean="0"/>
              <a:t>Second level</a:t>
            </a:r>
          </a:p>
          <a:p>
            <a:pPr lvl="2"/>
            <a:r>
              <a:rPr lang="en-US" smtClean="0"/>
              <a:t>Third level</a:t>
            </a:r>
          </a:p>
        </p:txBody>
      </p:sp>
    </p:spTree>
    <p:extLst>
      <p:ext uri="{BB962C8B-B14F-4D97-AF65-F5344CB8AC3E}">
        <p14:creationId xmlns:p14="http://schemas.microsoft.com/office/powerpoint/2010/main" val="11901469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Rectangle 2"/>
          <p:cNvSpPr/>
          <p:nvPr userDrawn="1"/>
        </p:nvSpPr>
        <p:spPr>
          <a:xfrm>
            <a:off x="0" y="-1"/>
            <a:ext cx="9144000" cy="139276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20040" y="-67730"/>
            <a:ext cx="7886700" cy="1325563"/>
          </a:xfrm>
        </p:spPr>
        <p:txBody>
          <a:bodyPr lIns="0" tIns="0" rIns="0" bIns="0"/>
          <a:lstStyle>
            <a:lvl1pPr>
              <a:defRPr>
                <a:solidFill>
                  <a:schemeClr val="bg1"/>
                </a:solidFill>
              </a:defRPr>
            </a:lvl1pPr>
          </a:lstStyle>
          <a:p>
            <a:r>
              <a:rPr lang="en-US" smtClean="0"/>
              <a:t>Click to edit Master title style</a:t>
            </a:r>
            <a:endParaRPr lang="en-US" dirty="0"/>
          </a:p>
        </p:txBody>
      </p:sp>
      <p:sp>
        <p:nvSpPr>
          <p:cNvPr id="8" name="TextBox 7"/>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9" name="TextBox 8"/>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7" name="Text Placeholder 2"/>
          <p:cNvSpPr>
            <a:spLocks noGrp="1"/>
          </p:cNvSpPr>
          <p:nvPr>
            <p:ph idx="1"/>
          </p:nvPr>
        </p:nvSpPr>
        <p:spPr>
          <a:xfrm>
            <a:off x="320040" y="1491829"/>
            <a:ext cx="7886700" cy="4351338"/>
          </a:xfrm>
          <a:prstGeom prst="rect">
            <a:avLst/>
          </a:prstGeom>
        </p:spPr>
        <p:txBody>
          <a:bodyPr vert="horz" lIns="0" tIns="0" rIns="0" bIns="0" rtlCol="0">
            <a:normAutofit/>
          </a:bodyPr>
          <a:lstStyle/>
          <a:p>
            <a:pPr lvl="0"/>
            <a:r>
              <a:rPr lang="en-US" smtClean="0"/>
              <a:t>Click to edit Master text styles</a:t>
            </a:r>
          </a:p>
          <a:p>
            <a:pPr lvl="1"/>
            <a:r>
              <a:rPr lang="en-US" smtClean="0"/>
              <a:t>Second level</a:t>
            </a:r>
          </a:p>
          <a:p>
            <a:pPr lvl="2"/>
            <a:r>
              <a:rPr lang="en-US" smtClean="0"/>
              <a:t>Third level</a:t>
            </a:r>
          </a:p>
        </p:txBody>
      </p:sp>
    </p:spTree>
    <p:extLst>
      <p:ext uri="{BB962C8B-B14F-4D97-AF65-F5344CB8AC3E}">
        <p14:creationId xmlns:p14="http://schemas.microsoft.com/office/powerpoint/2010/main" val="45243699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Rectangle 2"/>
          <p:cNvSpPr/>
          <p:nvPr userDrawn="1"/>
        </p:nvSpPr>
        <p:spPr>
          <a:xfrm>
            <a:off x="0" y="-1"/>
            <a:ext cx="9144000" cy="139276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20040" y="-67730"/>
            <a:ext cx="7886700" cy="1325563"/>
          </a:xfrm>
        </p:spPr>
        <p:txBody>
          <a:bodyPr lIns="0" tIns="0" rIns="0" bIns="0"/>
          <a:lstStyle>
            <a:lvl1pPr>
              <a:defRPr>
                <a:solidFill>
                  <a:schemeClr val="tx1"/>
                </a:solidFill>
              </a:defRPr>
            </a:lvl1pPr>
          </a:lstStyle>
          <a:p>
            <a:r>
              <a:rPr lang="en-US" smtClean="0"/>
              <a:t>Click to edit Master title style</a:t>
            </a:r>
            <a:endParaRPr lang="en-US" dirty="0"/>
          </a:p>
        </p:txBody>
      </p:sp>
      <p:sp>
        <p:nvSpPr>
          <p:cNvPr id="8" name="TextBox 7"/>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9" name="TextBox 8"/>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7" name="Text Placeholder 2"/>
          <p:cNvSpPr>
            <a:spLocks noGrp="1"/>
          </p:cNvSpPr>
          <p:nvPr>
            <p:ph idx="1"/>
          </p:nvPr>
        </p:nvSpPr>
        <p:spPr>
          <a:xfrm>
            <a:off x="320040" y="1491829"/>
            <a:ext cx="7886700" cy="4351338"/>
          </a:xfrm>
          <a:prstGeom prst="rect">
            <a:avLst/>
          </a:prstGeom>
        </p:spPr>
        <p:txBody>
          <a:bodyPr vert="horz" lIns="0" tIns="0" rIns="0" bIns="0" rtlCol="0">
            <a:normAutofit/>
          </a:bodyPr>
          <a:lstStyle/>
          <a:p>
            <a:pPr lvl="0"/>
            <a:r>
              <a:rPr lang="en-US" smtClean="0"/>
              <a:t>Click to edit Master text styles</a:t>
            </a:r>
          </a:p>
          <a:p>
            <a:pPr lvl="1"/>
            <a:r>
              <a:rPr lang="en-US" smtClean="0"/>
              <a:t>Second level</a:t>
            </a:r>
          </a:p>
          <a:p>
            <a:pPr lvl="2"/>
            <a:r>
              <a:rPr lang="en-US" smtClean="0"/>
              <a:t>Third level</a:t>
            </a:r>
          </a:p>
        </p:txBody>
      </p:sp>
    </p:spTree>
    <p:extLst>
      <p:ext uri="{BB962C8B-B14F-4D97-AF65-F5344CB8AC3E}">
        <p14:creationId xmlns:p14="http://schemas.microsoft.com/office/powerpoint/2010/main" val="156332203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3_Section Header">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hasCustomPrompt="1"/>
          </p:nvPr>
        </p:nvSpPr>
        <p:spPr>
          <a:xfrm>
            <a:off x="320040" y="1626615"/>
            <a:ext cx="7886700" cy="2852737"/>
          </a:xfrm>
        </p:spPr>
        <p:txBody>
          <a:bodyPr anchor="b">
            <a:normAutofit/>
          </a:bodyPr>
          <a:lstStyle>
            <a:lvl1pPr>
              <a:defRPr sz="4800" i="1" baseline="0">
                <a:solidFill>
                  <a:schemeClr val="accent1"/>
                </a:solidFill>
                <a:latin typeface="+mn-lt"/>
              </a:defRPr>
            </a:lvl1pPr>
          </a:lstStyle>
          <a:p>
            <a:r>
              <a:rPr lang="en-US" smtClean="0"/>
              <a:t>Quote slide 1</a:t>
            </a:r>
            <a:endParaRPr lang="en-US" dirty="0"/>
          </a:p>
        </p:txBody>
      </p:sp>
      <p:sp>
        <p:nvSpPr>
          <p:cNvPr id="3" name="Text Placeholder 2"/>
          <p:cNvSpPr>
            <a:spLocks noGrp="1"/>
          </p:cNvSpPr>
          <p:nvPr>
            <p:ph type="body" idx="1" hasCustomPrompt="1"/>
          </p:nvPr>
        </p:nvSpPr>
        <p:spPr>
          <a:xfrm>
            <a:off x="320040" y="4589464"/>
            <a:ext cx="7886700" cy="1500187"/>
          </a:xfrm>
        </p:spPr>
        <p:txBody>
          <a:bodyPr>
            <a:normAutofit/>
          </a:bodyPr>
          <a:lstStyle>
            <a:lvl1pPr marL="0" indent="0">
              <a:buNone/>
              <a:defRPr sz="1800" b="1" i="0" spc="50" baseline="0">
                <a:solidFill>
                  <a:schemeClr val="tx1">
                    <a:alpha val="50000"/>
                  </a:schemeClr>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8" name="TextBox 7"/>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9" name="TextBox 8"/>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12" name="TextBox 11"/>
          <p:cNvSpPr txBox="1"/>
          <p:nvPr userDrawn="1"/>
        </p:nvSpPr>
        <p:spPr>
          <a:xfrm>
            <a:off x="50708" y="56187"/>
            <a:ext cx="1542473" cy="2923877"/>
          </a:xfrm>
          <a:prstGeom prst="rect">
            <a:avLst/>
          </a:prstGeom>
          <a:noFill/>
        </p:spPr>
        <p:txBody>
          <a:bodyPr wrap="square" lIns="0" tIns="0" rIns="0" bIns="0" rtlCol="0">
            <a:spAutoFit/>
          </a:bodyPr>
          <a:lstStyle/>
          <a:p>
            <a:r>
              <a:rPr lang="en-US" sz="19000" b="1" i="1" dirty="0" smtClean="0">
                <a:solidFill>
                  <a:schemeClr val="accent2"/>
                </a:solidFill>
                <a:latin typeface="Times New Roman" charset="0"/>
                <a:ea typeface="Times New Roman" charset="0"/>
                <a:cs typeface="Times New Roman" charset="0"/>
              </a:rPr>
              <a:t>“</a:t>
            </a:r>
            <a:endParaRPr lang="en-US" sz="19000" b="1" i="1" dirty="0">
              <a:solidFill>
                <a:schemeClr val="accent2"/>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98016712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7_Section Header">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hasCustomPrompt="1"/>
          </p:nvPr>
        </p:nvSpPr>
        <p:spPr>
          <a:xfrm>
            <a:off x="320040" y="1626615"/>
            <a:ext cx="7886700" cy="2852737"/>
          </a:xfrm>
        </p:spPr>
        <p:txBody>
          <a:bodyPr anchor="b">
            <a:normAutofit/>
          </a:bodyPr>
          <a:lstStyle>
            <a:lvl1pPr>
              <a:defRPr sz="4800" i="1" baseline="0">
                <a:solidFill>
                  <a:schemeClr val="accent2"/>
                </a:solidFill>
                <a:latin typeface="+mn-lt"/>
              </a:defRPr>
            </a:lvl1pPr>
          </a:lstStyle>
          <a:p>
            <a:r>
              <a:rPr lang="en-US" dirty="0" smtClean="0"/>
              <a:t>Quote slide 1</a:t>
            </a:r>
            <a:endParaRPr lang="en-US" dirty="0"/>
          </a:p>
        </p:txBody>
      </p:sp>
      <p:sp>
        <p:nvSpPr>
          <p:cNvPr id="3" name="Text Placeholder 2"/>
          <p:cNvSpPr>
            <a:spLocks noGrp="1"/>
          </p:cNvSpPr>
          <p:nvPr>
            <p:ph type="body" idx="1" hasCustomPrompt="1"/>
          </p:nvPr>
        </p:nvSpPr>
        <p:spPr>
          <a:xfrm>
            <a:off x="320040" y="4589464"/>
            <a:ext cx="7886700" cy="1500187"/>
          </a:xfrm>
        </p:spPr>
        <p:txBody>
          <a:bodyPr>
            <a:normAutofit/>
          </a:bodyPr>
          <a:lstStyle>
            <a:lvl1pPr marL="0" indent="0">
              <a:buNone/>
              <a:defRPr sz="1800" b="1" i="0" spc="50" baseline="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8" name="TextBox 7"/>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9" name="TextBox 8"/>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12" name="TextBox 11"/>
          <p:cNvSpPr txBox="1"/>
          <p:nvPr userDrawn="1"/>
        </p:nvSpPr>
        <p:spPr>
          <a:xfrm>
            <a:off x="50708" y="56187"/>
            <a:ext cx="1542473" cy="2923877"/>
          </a:xfrm>
          <a:prstGeom prst="rect">
            <a:avLst/>
          </a:prstGeom>
          <a:noFill/>
        </p:spPr>
        <p:txBody>
          <a:bodyPr wrap="square" lIns="0" tIns="0" rIns="0" bIns="0" rtlCol="0">
            <a:spAutoFit/>
          </a:bodyPr>
          <a:lstStyle/>
          <a:p>
            <a:r>
              <a:rPr lang="en-US" sz="19000" b="1" i="1" dirty="0" smtClean="0">
                <a:solidFill>
                  <a:schemeClr val="bg2"/>
                </a:solidFill>
                <a:latin typeface="Times New Roman" charset="0"/>
                <a:ea typeface="Times New Roman" charset="0"/>
                <a:cs typeface="Times New Roman" charset="0"/>
              </a:rPr>
              <a:t>“</a:t>
            </a:r>
            <a:endParaRPr lang="en-US" sz="19000" b="1" i="1" dirty="0">
              <a:solidFill>
                <a:schemeClr val="bg2"/>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19292901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8_Section Header">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hasCustomPrompt="1"/>
          </p:nvPr>
        </p:nvSpPr>
        <p:spPr>
          <a:xfrm>
            <a:off x="320040" y="1626615"/>
            <a:ext cx="7886700" cy="2852737"/>
          </a:xfrm>
        </p:spPr>
        <p:txBody>
          <a:bodyPr anchor="b">
            <a:normAutofit/>
          </a:bodyPr>
          <a:lstStyle>
            <a:lvl1pPr>
              <a:defRPr sz="4800" i="1" baseline="0">
                <a:solidFill>
                  <a:schemeClr val="accent6"/>
                </a:solidFill>
                <a:latin typeface="+mn-lt"/>
              </a:defRPr>
            </a:lvl1pPr>
          </a:lstStyle>
          <a:p>
            <a:r>
              <a:rPr lang="en-US" dirty="0" smtClean="0"/>
              <a:t>Quote slide 1</a:t>
            </a:r>
            <a:endParaRPr lang="en-US" dirty="0"/>
          </a:p>
        </p:txBody>
      </p:sp>
      <p:sp>
        <p:nvSpPr>
          <p:cNvPr id="3" name="Text Placeholder 2"/>
          <p:cNvSpPr>
            <a:spLocks noGrp="1"/>
          </p:cNvSpPr>
          <p:nvPr>
            <p:ph type="body" idx="1" hasCustomPrompt="1"/>
          </p:nvPr>
        </p:nvSpPr>
        <p:spPr>
          <a:xfrm>
            <a:off x="320040" y="4589464"/>
            <a:ext cx="7886700" cy="1500187"/>
          </a:xfrm>
        </p:spPr>
        <p:txBody>
          <a:bodyPr>
            <a:normAutofit/>
          </a:bodyPr>
          <a:lstStyle>
            <a:lvl1pPr marL="0" indent="0">
              <a:buNone/>
              <a:defRPr sz="1800" b="1" i="0" spc="50" baseline="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
        <p:nvSpPr>
          <p:cNvPr id="8" name="TextBox 7"/>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9" name="TextBox 8"/>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12" name="TextBox 11"/>
          <p:cNvSpPr txBox="1"/>
          <p:nvPr userDrawn="1"/>
        </p:nvSpPr>
        <p:spPr>
          <a:xfrm>
            <a:off x="50708" y="56187"/>
            <a:ext cx="1542473" cy="2923877"/>
          </a:xfrm>
          <a:prstGeom prst="rect">
            <a:avLst/>
          </a:prstGeom>
          <a:noFill/>
        </p:spPr>
        <p:txBody>
          <a:bodyPr wrap="square" lIns="0" tIns="0" rIns="0" bIns="0" rtlCol="0">
            <a:spAutoFit/>
          </a:bodyPr>
          <a:lstStyle/>
          <a:p>
            <a:r>
              <a:rPr lang="en-US" sz="19000" b="1" i="1" dirty="0" smtClean="0">
                <a:solidFill>
                  <a:schemeClr val="accent5"/>
                </a:solidFill>
                <a:latin typeface="Times New Roman" charset="0"/>
                <a:ea typeface="Times New Roman" charset="0"/>
                <a:cs typeface="Times New Roman" charset="0"/>
              </a:rPr>
              <a:t>“</a:t>
            </a:r>
            <a:endParaRPr lang="en-US" sz="19000" b="1" i="1" dirty="0">
              <a:solidFill>
                <a:schemeClr val="accent5"/>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11401751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1_Section Header">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rot="10800000" flipH="1">
            <a:off x="0" y="0"/>
            <a:ext cx="9144000" cy="6858000"/>
          </a:xfrm>
          <a:prstGeom prst="rect">
            <a:avLst/>
          </a:prstGeom>
        </p:spPr>
      </p:pic>
      <p:sp>
        <p:nvSpPr>
          <p:cNvPr id="2" name="Title 1"/>
          <p:cNvSpPr>
            <a:spLocks noGrp="1"/>
          </p:cNvSpPr>
          <p:nvPr>
            <p:ph type="title" hasCustomPrompt="1"/>
          </p:nvPr>
        </p:nvSpPr>
        <p:spPr>
          <a:xfrm>
            <a:off x="320040" y="1626615"/>
            <a:ext cx="7886700" cy="2852737"/>
          </a:xfrm>
        </p:spPr>
        <p:txBody>
          <a:bodyPr anchor="b">
            <a:normAutofit/>
          </a:bodyPr>
          <a:lstStyle>
            <a:lvl1pPr>
              <a:defRPr sz="5000">
                <a:solidFill>
                  <a:schemeClr val="tx1"/>
                </a:solidFill>
              </a:defRPr>
            </a:lvl1pPr>
          </a:lstStyle>
          <a:p>
            <a:r>
              <a:rPr lang="en-US" dirty="0" smtClean="0"/>
              <a:t>Divider slide 1</a:t>
            </a:r>
            <a:endParaRPr lang="en-US" dirty="0"/>
          </a:p>
        </p:txBody>
      </p:sp>
      <p:sp>
        <p:nvSpPr>
          <p:cNvPr id="3" name="Text Placeholder 2"/>
          <p:cNvSpPr>
            <a:spLocks noGrp="1"/>
          </p:cNvSpPr>
          <p:nvPr>
            <p:ph type="body" idx="1"/>
          </p:nvPr>
        </p:nvSpPr>
        <p:spPr>
          <a:xfrm>
            <a:off x="320040" y="4589464"/>
            <a:ext cx="7886700" cy="1500187"/>
          </a:xfrm>
        </p:spPr>
        <p:txBody>
          <a:bodyPr>
            <a:normAutofit/>
          </a:bodyPr>
          <a:lstStyle>
            <a:lvl1pPr marL="0" indent="0">
              <a:buNone/>
              <a:defRPr sz="3600" i="1">
                <a:solidFill>
                  <a:schemeClr val="tx1">
                    <a:alpha val="65000"/>
                  </a:schemeClr>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8" name="TextBox 7"/>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9" name="TextBox 8"/>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solidFill>
                  <a:schemeClr val="tx1"/>
                </a:solidFill>
                <a:latin typeface="Arial" charset="0"/>
                <a:ea typeface="Arial" charset="0"/>
                <a:cs typeface="Arial" charset="0"/>
              </a:rPr>
              <a:t>‹#›</a:t>
            </a:fld>
            <a:endParaRPr lang="en-US" sz="1400" b="1" dirty="0">
              <a:solidFill>
                <a:schemeClr val="tx1"/>
              </a:solidFill>
              <a:latin typeface="Arial" charset="0"/>
              <a:ea typeface="Arial" charset="0"/>
              <a:cs typeface="Arial" charset="0"/>
            </a:endParaRPr>
          </a:p>
        </p:txBody>
      </p:sp>
    </p:spTree>
    <p:extLst>
      <p:ext uri="{BB962C8B-B14F-4D97-AF65-F5344CB8AC3E}">
        <p14:creationId xmlns:p14="http://schemas.microsoft.com/office/powerpoint/2010/main" val="165804831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2_Section Header">
    <p:bg>
      <p:bgPr>
        <a:solidFill>
          <a:schemeClr val="bg1"/>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rot="10800000" flipH="1">
            <a:off x="0" y="0"/>
            <a:ext cx="9144000" cy="6858000"/>
          </a:xfrm>
          <a:prstGeom prst="rect">
            <a:avLst/>
          </a:prstGeom>
        </p:spPr>
      </p:pic>
      <p:sp>
        <p:nvSpPr>
          <p:cNvPr id="2" name="Title 1"/>
          <p:cNvSpPr>
            <a:spLocks noGrp="1"/>
          </p:cNvSpPr>
          <p:nvPr>
            <p:ph type="title" hasCustomPrompt="1"/>
          </p:nvPr>
        </p:nvSpPr>
        <p:spPr>
          <a:xfrm>
            <a:off x="320040" y="1626615"/>
            <a:ext cx="7886700" cy="2852737"/>
          </a:xfrm>
        </p:spPr>
        <p:txBody>
          <a:bodyPr anchor="b">
            <a:normAutofit/>
          </a:bodyPr>
          <a:lstStyle>
            <a:lvl1pPr>
              <a:defRPr sz="5000">
                <a:solidFill>
                  <a:schemeClr val="accent3"/>
                </a:solidFill>
              </a:defRPr>
            </a:lvl1pPr>
          </a:lstStyle>
          <a:p>
            <a:r>
              <a:rPr lang="en-US" dirty="0" smtClean="0"/>
              <a:t>Divider slide 2</a:t>
            </a:r>
            <a:endParaRPr lang="en-US" dirty="0"/>
          </a:p>
        </p:txBody>
      </p:sp>
      <p:sp>
        <p:nvSpPr>
          <p:cNvPr id="3" name="Text Placeholder 2"/>
          <p:cNvSpPr>
            <a:spLocks noGrp="1"/>
          </p:cNvSpPr>
          <p:nvPr>
            <p:ph type="body" idx="1"/>
          </p:nvPr>
        </p:nvSpPr>
        <p:spPr>
          <a:xfrm>
            <a:off x="320040" y="4589464"/>
            <a:ext cx="7886700" cy="1500187"/>
          </a:xfrm>
        </p:spPr>
        <p:txBody>
          <a:bodyPr>
            <a:normAutofit/>
          </a:bodyPr>
          <a:lstStyle>
            <a:lvl1pPr marL="0" indent="0">
              <a:buNone/>
              <a:defRPr sz="3600" i="1">
                <a:solidFill>
                  <a:schemeClr val="accent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8" name="TextBox 7"/>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9" name="TextBox 8"/>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solidFill>
                  <a:schemeClr val="tx1"/>
                </a:solidFill>
                <a:latin typeface="Arial" charset="0"/>
                <a:ea typeface="Arial" charset="0"/>
                <a:cs typeface="Arial" charset="0"/>
              </a:rPr>
              <a:t>‹#›</a:t>
            </a:fld>
            <a:endParaRPr lang="en-US" sz="1400" b="1" dirty="0">
              <a:solidFill>
                <a:schemeClr val="tx1"/>
              </a:solidFill>
              <a:latin typeface="Arial" charset="0"/>
              <a:ea typeface="Arial" charset="0"/>
              <a:cs typeface="Arial" charset="0"/>
            </a:endParaRPr>
          </a:p>
        </p:txBody>
      </p:sp>
    </p:spTree>
    <p:extLst>
      <p:ext uri="{BB962C8B-B14F-4D97-AF65-F5344CB8AC3E}">
        <p14:creationId xmlns:p14="http://schemas.microsoft.com/office/powerpoint/2010/main" val="712781661"/>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1"/>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rot="10800000" flipH="1">
            <a:off x="0" y="0"/>
            <a:ext cx="9144000" cy="6858000"/>
          </a:xfrm>
          <a:prstGeom prst="rect">
            <a:avLst/>
          </a:prstGeom>
        </p:spPr>
      </p:pic>
      <p:sp>
        <p:nvSpPr>
          <p:cNvPr id="2" name="Title 1"/>
          <p:cNvSpPr>
            <a:spLocks noGrp="1"/>
          </p:cNvSpPr>
          <p:nvPr>
            <p:ph type="title" hasCustomPrompt="1"/>
          </p:nvPr>
        </p:nvSpPr>
        <p:spPr>
          <a:xfrm>
            <a:off x="320040" y="1626615"/>
            <a:ext cx="7886700" cy="2852737"/>
          </a:xfrm>
        </p:spPr>
        <p:txBody>
          <a:bodyPr anchor="b">
            <a:normAutofit/>
          </a:bodyPr>
          <a:lstStyle>
            <a:lvl1pPr>
              <a:defRPr sz="5000">
                <a:solidFill>
                  <a:schemeClr val="accent4"/>
                </a:solidFill>
              </a:defRPr>
            </a:lvl1pPr>
          </a:lstStyle>
          <a:p>
            <a:r>
              <a:rPr lang="en-US" dirty="0" smtClean="0"/>
              <a:t>Divider slide 3</a:t>
            </a:r>
            <a:endParaRPr lang="en-US" dirty="0"/>
          </a:p>
        </p:txBody>
      </p:sp>
      <p:sp>
        <p:nvSpPr>
          <p:cNvPr id="3" name="Text Placeholder 2"/>
          <p:cNvSpPr>
            <a:spLocks noGrp="1"/>
          </p:cNvSpPr>
          <p:nvPr>
            <p:ph type="body" idx="1"/>
          </p:nvPr>
        </p:nvSpPr>
        <p:spPr>
          <a:xfrm>
            <a:off x="320040" y="4589464"/>
            <a:ext cx="7886700" cy="1500187"/>
          </a:xfrm>
        </p:spPr>
        <p:txBody>
          <a:bodyPr>
            <a:normAutofit/>
          </a:bodyPr>
          <a:lstStyle>
            <a:lvl1pPr marL="0" indent="0">
              <a:buNone/>
              <a:defRPr sz="3600" i="1">
                <a:solidFill>
                  <a:schemeClr val="accent2"/>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8" name="TextBox 7"/>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9" name="TextBox 8"/>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solidFill>
                  <a:schemeClr val="tx1"/>
                </a:solidFill>
                <a:latin typeface="Arial" charset="0"/>
                <a:ea typeface="Arial" charset="0"/>
                <a:cs typeface="Arial" charset="0"/>
              </a:rPr>
              <a:t>‹#›</a:t>
            </a:fld>
            <a:endParaRPr lang="en-US" sz="1400" b="1" dirty="0">
              <a:solidFill>
                <a:schemeClr val="tx1"/>
              </a:solidFill>
              <a:latin typeface="Arial" charset="0"/>
              <a:ea typeface="Arial" charset="0"/>
              <a:cs typeface="Arial" charset="0"/>
            </a:endParaRPr>
          </a:p>
        </p:txBody>
      </p:sp>
    </p:spTree>
    <p:extLst>
      <p:ext uri="{BB962C8B-B14F-4D97-AF65-F5344CB8AC3E}">
        <p14:creationId xmlns:p14="http://schemas.microsoft.com/office/powerpoint/2010/main" val="737512435"/>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4_Section Header">
    <p:bg>
      <p:bgPr>
        <a:solidFill>
          <a:schemeClr val="bg1"/>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rot="10800000" flipH="1">
            <a:off x="0" y="0"/>
            <a:ext cx="9144000" cy="6858000"/>
          </a:xfrm>
          <a:prstGeom prst="rect">
            <a:avLst/>
          </a:prstGeom>
        </p:spPr>
      </p:pic>
      <p:sp>
        <p:nvSpPr>
          <p:cNvPr id="2" name="Title 1"/>
          <p:cNvSpPr>
            <a:spLocks noGrp="1"/>
          </p:cNvSpPr>
          <p:nvPr>
            <p:ph type="title" hasCustomPrompt="1"/>
          </p:nvPr>
        </p:nvSpPr>
        <p:spPr>
          <a:xfrm>
            <a:off x="320040" y="1626615"/>
            <a:ext cx="7886700" cy="2852737"/>
          </a:xfrm>
        </p:spPr>
        <p:txBody>
          <a:bodyPr anchor="b">
            <a:normAutofit/>
          </a:bodyPr>
          <a:lstStyle>
            <a:lvl1pPr>
              <a:defRPr sz="5000">
                <a:solidFill>
                  <a:schemeClr val="accent1"/>
                </a:solidFill>
              </a:defRPr>
            </a:lvl1pPr>
          </a:lstStyle>
          <a:p>
            <a:r>
              <a:rPr lang="en-US" dirty="0" smtClean="0"/>
              <a:t>Divider slide 3</a:t>
            </a:r>
            <a:endParaRPr lang="en-US" dirty="0"/>
          </a:p>
        </p:txBody>
      </p:sp>
      <p:sp>
        <p:nvSpPr>
          <p:cNvPr id="3" name="Text Placeholder 2"/>
          <p:cNvSpPr>
            <a:spLocks noGrp="1"/>
          </p:cNvSpPr>
          <p:nvPr>
            <p:ph type="body" idx="1"/>
          </p:nvPr>
        </p:nvSpPr>
        <p:spPr>
          <a:xfrm>
            <a:off x="320040" y="4589464"/>
            <a:ext cx="7886700" cy="1500187"/>
          </a:xfrm>
        </p:spPr>
        <p:txBody>
          <a:bodyPr>
            <a:normAutofit/>
          </a:bodyPr>
          <a:lstStyle>
            <a:lvl1pPr marL="0" indent="0">
              <a:buNone/>
              <a:defRPr sz="3600" i="1">
                <a:solidFill>
                  <a:schemeClr val="accent3"/>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8" name="TextBox 7"/>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9" name="TextBox 8"/>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solidFill>
                  <a:schemeClr val="tx1"/>
                </a:solidFill>
                <a:latin typeface="Arial" charset="0"/>
                <a:ea typeface="Arial" charset="0"/>
                <a:cs typeface="Arial" charset="0"/>
              </a:rPr>
              <a:t>‹#›</a:t>
            </a:fld>
            <a:endParaRPr lang="en-US" sz="1400" b="1" dirty="0">
              <a:solidFill>
                <a:schemeClr val="tx1"/>
              </a:solidFill>
              <a:latin typeface="Arial" charset="0"/>
              <a:ea typeface="Arial" charset="0"/>
              <a:cs typeface="Arial" charset="0"/>
            </a:endParaRPr>
          </a:p>
        </p:txBody>
      </p:sp>
    </p:spTree>
    <p:extLst>
      <p:ext uri="{BB962C8B-B14F-4D97-AF65-F5344CB8AC3E}">
        <p14:creationId xmlns:p14="http://schemas.microsoft.com/office/powerpoint/2010/main" val="9238154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a:alphaModFix amt="25000"/>
            <a:extLst>
              <a:ext uri="{28A0092B-C50C-407E-A947-70E740481C1C}">
                <a14:useLocalDpi xmlns:a14="http://schemas.microsoft.com/office/drawing/2010/main" val="0"/>
              </a:ext>
            </a:extLst>
          </a:blip>
          <a:srcRect t="41374"/>
          <a:stretch/>
        </p:blipFill>
        <p:spPr>
          <a:xfrm>
            <a:off x="0" y="2837468"/>
            <a:ext cx="9144000" cy="4020532"/>
          </a:xfrm>
          <a:prstGeom prst="rect">
            <a:avLst/>
          </a:prstGeom>
        </p:spPr>
      </p:pic>
      <p:pic>
        <p:nvPicPr>
          <p:cNvPr id="10" name="Picture 9"/>
          <p:cNvPicPr>
            <a:picLocks noChangeAspect="1"/>
          </p:cNvPicPr>
          <p:nvPr userDrawn="1"/>
        </p:nvPicPr>
        <p:blipFill rotWithShape="1">
          <a:blip r:embed="rId3">
            <a:extLst>
              <a:ext uri="{28A0092B-C50C-407E-A947-70E740481C1C}">
                <a14:useLocalDpi xmlns:a14="http://schemas.microsoft.com/office/drawing/2010/main" val="0"/>
              </a:ext>
            </a:extLst>
          </a:blip>
          <a:srcRect b="75395"/>
          <a:stretch/>
        </p:blipFill>
        <p:spPr>
          <a:xfrm>
            <a:off x="0" y="0"/>
            <a:ext cx="9144000" cy="1687398"/>
          </a:xfrm>
          <a:prstGeom prst="rect">
            <a:avLst/>
          </a:prstGeom>
        </p:spPr>
      </p:pic>
      <p:sp>
        <p:nvSpPr>
          <p:cNvPr id="2" name="Title 1"/>
          <p:cNvSpPr>
            <a:spLocks noGrp="1"/>
          </p:cNvSpPr>
          <p:nvPr>
            <p:ph type="ctrTitle"/>
          </p:nvPr>
        </p:nvSpPr>
        <p:spPr>
          <a:xfrm>
            <a:off x="320040" y="1130140"/>
            <a:ext cx="7772400" cy="2387600"/>
          </a:xfrm>
        </p:spPr>
        <p:txBody>
          <a:bodyPr lIns="0" tIns="0" rIns="0" bIns="0" anchor="b">
            <a:normAutofit/>
          </a:bodyPr>
          <a:lstStyle>
            <a:lvl1pPr algn="l">
              <a:defRPr sz="5000" b="1" spc="-100" baseline="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20040" y="3619762"/>
            <a:ext cx="6858000" cy="1655762"/>
          </a:xfrm>
        </p:spPr>
        <p:txBody>
          <a:bodyPr lIns="0" tIns="0" rIns="0" bIns="0">
            <a:normAutofit/>
          </a:bodyPr>
          <a:lstStyle>
            <a:lvl1pPr marL="0" indent="0" algn="l">
              <a:buNone/>
              <a:defRPr sz="2800" i="1">
                <a:solidFill>
                  <a:schemeClr val="tx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11" name="Text Placeholder 10"/>
          <p:cNvSpPr>
            <a:spLocks noGrp="1"/>
          </p:cNvSpPr>
          <p:nvPr>
            <p:ph type="body" sz="quarter" idx="10"/>
          </p:nvPr>
        </p:nvSpPr>
        <p:spPr>
          <a:xfrm>
            <a:off x="320040" y="4631291"/>
            <a:ext cx="4283075" cy="590550"/>
          </a:xfrm>
        </p:spPr>
        <p:txBody>
          <a:bodyPr lIns="0" tIns="0" rIns="0" bIns="0">
            <a:noAutofit/>
          </a:bodyPr>
          <a:lstStyle>
            <a:lvl1pPr marL="0" indent="0">
              <a:lnSpc>
                <a:spcPct val="100000"/>
              </a:lnSpc>
              <a:spcBef>
                <a:spcPts val="0"/>
              </a:spcBef>
              <a:buNone/>
              <a:defRPr sz="1700"/>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Tree>
    <p:extLst>
      <p:ext uri="{BB962C8B-B14F-4D97-AF65-F5344CB8AC3E}">
        <p14:creationId xmlns:p14="http://schemas.microsoft.com/office/powerpoint/2010/main" val="24639386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20040" y="1458418"/>
            <a:ext cx="3886200" cy="4351338"/>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4" name="Content Placeholder 3"/>
          <p:cNvSpPr>
            <a:spLocks noGrp="1"/>
          </p:cNvSpPr>
          <p:nvPr>
            <p:ph sz="half" idx="2"/>
          </p:nvPr>
        </p:nvSpPr>
        <p:spPr>
          <a:xfrm>
            <a:off x="4343400" y="1458418"/>
            <a:ext cx="3886200" cy="4351338"/>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9" name="TextBox 8"/>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10" name="TextBox 9"/>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12" name="Rectangle 11"/>
          <p:cNvSpPr/>
          <p:nvPr userDrawn="1"/>
        </p:nvSpPr>
        <p:spPr>
          <a:xfrm>
            <a:off x="0" y="0"/>
            <a:ext cx="9144000" cy="812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88456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20040" y="1458418"/>
            <a:ext cx="3886200" cy="4351338"/>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4" name="Content Placeholder 3"/>
          <p:cNvSpPr>
            <a:spLocks noGrp="1"/>
          </p:cNvSpPr>
          <p:nvPr>
            <p:ph sz="half" idx="2"/>
          </p:nvPr>
        </p:nvSpPr>
        <p:spPr>
          <a:xfrm>
            <a:off x="4343400" y="1458418"/>
            <a:ext cx="3886200" cy="4351338"/>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9" name="TextBox 8"/>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10" name="TextBox 9"/>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12" name="Rectangle 11"/>
          <p:cNvSpPr/>
          <p:nvPr userDrawn="1"/>
        </p:nvSpPr>
        <p:spPr>
          <a:xfrm>
            <a:off x="0" y="0"/>
            <a:ext cx="9144000" cy="812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07144940"/>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2_Two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20040" y="1458418"/>
            <a:ext cx="3886200" cy="4351338"/>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4" name="Content Placeholder 3"/>
          <p:cNvSpPr>
            <a:spLocks noGrp="1"/>
          </p:cNvSpPr>
          <p:nvPr>
            <p:ph sz="half" idx="2"/>
          </p:nvPr>
        </p:nvSpPr>
        <p:spPr>
          <a:xfrm>
            <a:off x="4343400" y="1458418"/>
            <a:ext cx="3886200" cy="4351338"/>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9" name="TextBox 8"/>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10" name="TextBox 9"/>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12" name="Rectangle 11"/>
          <p:cNvSpPr/>
          <p:nvPr userDrawn="1"/>
        </p:nvSpPr>
        <p:spPr>
          <a:xfrm>
            <a:off x="0" y="0"/>
            <a:ext cx="9144000" cy="812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2331709"/>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3_Two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20040" y="1458418"/>
            <a:ext cx="3886200" cy="4351338"/>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4" name="Content Placeholder 3"/>
          <p:cNvSpPr>
            <a:spLocks noGrp="1"/>
          </p:cNvSpPr>
          <p:nvPr>
            <p:ph sz="half" idx="2"/>
          </p:nvPr>
        </p:nvSpPr>
        <p:spPr>
          <a:xfrm>
            <a:off x="4343400" y="1458418"/>
            <a:ext cx="3886200" cy="4351338"/>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9" name="TextBox 8"/>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10" name="TextBox 9"/>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12" name="Rectangle 11"/>
          <p:cNvSpPr/>
          <p:nvPr userDrawn="1"/>
        </p:nvSpPr>
        <p:spPr>
          <a:xfrm>
            <a:off x="0" y="0"/>
            <a:ext cx="9144000" cy="812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40332282"/>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4_Two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20040" y="1458418"/>
            <a:ext cx="3886200" cy="4351338"/>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4" name="Content Placeholder 3"/>
          <p:cNvSpPr>
            <a:spLocks noGrp="1"/>
          </p:cNvSpPr>
          <p:nvPr>
            <p:ph sz="half" idx="2"/>
          </p:nvPr>
        </p:nvSpPr>
        <p:spPr>
          <a:xfrm>
            <a:off x="4343400" y="1458418"/>
            <a:ext cx="3886200" cy="4351338"/>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9" name="TextBox 8"/>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10" name="TextBox 9"/>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12" name="Rectangle 11"/>
          <p:cNvSpPr/>
          <p:nvPr userDrawn="1"/>
        </p:nvSpPr>
        <p:spPr>
          <a:xfrm>
            <a:off x="0" y="0"/>
            <a:ext cx="9144000" cy="812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815810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4_Comparison">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320040" y="-67730"/>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20040" y="1257833"/>
            <a:ext cx="3868340" cy="823912"/>
          </a:xfrm>
        </p:spPr>
        <p:txBody>
          <a:bodyPr anchor="b">
            <a:normAutofit/>
          </a:bodyPr>
          <a:lstStyle>
            <a:lvl1pPr marL="0" indent="0">
              <a:buNone/>
              <a:defRPr sz="25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20040" y="2081745"/>
            <a:ext cx="3868340" cy="3684588"/>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5" name="Text Placeholder 4"/>
          <p:cNvSpPr>
            <a:spLocks noGrp="1"/>
          </p:cNvSpPr>
          <p:nvPr>
            <p:ph type="body" sz="quarter" idx="3"/>
          </p:nvPr>
        </p:nvSpPr>
        <p:spPr>
          <a:xfrm>
            <a:off x="4343400" y="1257833"/>
            <a:ext cx="3887391" cy="823912"/>
          </a:xfrm>
        </p:spPr>
        <p:txBody>
          <a:bodyPr anchor="b">
            <a:normAutofit/>
          </a:bodyPr>
          <a:lstStyle>
            <a:lvl1pPr marL="0" indent="0">
              <a:buNone/>
              <a:defRPr sz="25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343400" y="2081745"/>
            <a:ext cx="3887391" cy="3684588"/>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11" name="TextBox 10"/>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12" name="TextBox 11"/>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14" name="Rectangle 13"/>
          <p:cNvSpPr/>
          <p:nvPr userDrawn="1"/>
        </p:nvSpPr>
        <p:spPr>
          <a:xfrm>
            <a:off x="0" y="0"/>
            <a:ext cx="9144000" cy="812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2770306"/>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320040" y="-67730"/>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20040" y="1257833"/>
            <a:ext cx="3868340" cy="823912"/>
          </a:xfrm>
        </p:spPr>
        <p:txBody>
          <a:bodyPr anchor="b">
            <a:normAutofit/>
          </a:bodyPr>
          <a:lstStyle>
            <a:lvl1pPr marL="0" indent="0">
              <a:buNone/>
              <a:defRPr sz="25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20040" y="2081745"/>
            <a:ext cx="3868340" cy="3684588"/>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5" name="Text Placeholder 4"/>
          <p:cNvSpPr>
            <a:spLocks noGrp="1"/>
          </p:cNvSpPr>
          <p:nvPr>
            <p:ph type="body" sz="quarter" idx="3"/>
          </p:nvPr>
        </p:nvSpPr>
        <p:spPr>
          <a:xfrm>
            <a:off x="4343400" y="1257833"/>
            <a:ext cx="3887391" cy="823912"/>
          </a:xfrm>
        </p:spPr>
        <p:txBody>
          <a:bodyPr anchor="b">
            <a:normAutofit/>
          </a:bodyPr>
          <a:lstStyle>
            <a:lvl1pPr marL="0" indent="0">
              <a:buNone/>
              <a:defRPr sz="25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343400" y="2081745"/>
            <a:ext cx="3887391" cy="3684588"/>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11" name="TextBox 10"/>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12" name="TextBox 11"/>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14" name="Rectangle 13"/>
          <p:cNvSpPr/>
          <p:nvPr userDrawn="1"/>
        </p:nvSpPr>
        <p:spPr>
          <a:xfrm>
            <a:off x="0" y="0"/>
            <a:ext cx="9144000" cy="812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1908147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320040" y="-67730"/>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20040" y="1257833"/>
            <a:ext cx="3868340" cy="823912"/>
          </a:xfrm>
        </p:spPr>
        <p:txBody>
          <a:bodyPr anchor="b">
            <a:normAutofit/>
          </a:bodyPr>
          <a:lstStyle>
            <a:lvl1pPr marL="0" indent="0">
              <a:buNone/>
              <a:defRPr sz="25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20040" y="2081745"/>
            <a:ext cx="3868340" cy="3684588"/>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5" name="Text Placeholder 4"/>
          <p:cNvSpPr>
            <a:spLocks noGrp="1"/>
          </p:cNvSpPr>
          <p:nvPr>
            <p:ph type="body" sz="quarter" idx="3"/>
          </p:nvPr>
        </p:nvSpPr>
        <p:spPr>
          <a:xfrm>
            <a:off x="4343400" y="1257833"/>
            <a:ext cx="3887391" cy="823912"/>
          </a:xfrm>
        </p:spPr>
        <p:txBody>
          <a:bodyPr anchor="b">
            <a:normAutofit/>
          </a:bodyPr>
          <a:lstStyle>
            <a:lvl1pPr marL="0" indent="0">
              <a:buNone/>
              <a:defRPr sz="25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343400" y="2081745"/>
            <a:ext cx="3887391" cy="3684588"/>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11" name="TextBox 10"/>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12" name="TextBox 11"/>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14" name="Rectangle 13"/>
          <p:cNvSpPr/>
          <p:nvPr userDrawn="1"/>
        </p:nvSpPr>
        <p:spPr>
          <a:xfrm>
            <a:off x="0" y="0"/>
            <a:ext cx="9144000" cy="812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07056835"/>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2_Comparison">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320040" y="-67730"/>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20040" y="1257833"/>
            <a:ext cx="3868340" cy="823912"/>
          </a:xfrm>
        </p:spPr>
        <p:txBody>
          <a:bodyPr anchor="b">
            <a:normAutofit/>
          </a:bodyPr>
          <a:lstStyle>
            <a:lvl1pPr marL="0" indent="0">
              <a:buNone/>
              <a:defRPr sz="25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20040" y="2081745"/>
            <a:ext cx="3868340" cy="3684588"/>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5" name="Text Placeholder 4"/>
          <p:cNvSpPr>
            <a:spLocks noGrp="1"/>
          </p:cNvSpPr>
          <p:nvPr>
            <p:ph type="body" sz="quarter" idx="3"/>
          </p:nvPr>
        </p:nvSpPr>
        <p:spPr>
          <a:xfrm>
            <a:off x="4343400" y="1257833"/>
            <a:ext cx="3887391" cy="823912"/>
          </a:xfrm>
        </p:spPr>
        <p:txBody>
          <a:bodyPr anchor="b">
            <a:normAutofit/>
          </a:bodyPr>
          <a:lstStyle>
            <a:lvl1pPr marL="0" indent="0">
              <a:buNone/>
              <a:defRPr sz="25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343400" y="2081745"/>
            <a:ext cx="3887391" cy="3684588"/>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11" name="TextBox 10"/>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12" name="TextBox 11"/>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14" name="Rectangle 13"/>
          <p:cNvSpPr/>
          <p:nvPr userDrawn="1"/>
        </p:nvSpPr>
        <p:spPr>
          <a:xfrm>
            <a:off x="0" y="0"/>
            <a:ext cx="9144000" cy="812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8236825"/>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3_Comparison">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320040" y="-67730"/>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20040" y="1257833"/>
            <a:ext cx="3868340" cy="823912"/>
          </a:xfrm>
        </p:spPr>
        <p:txBody>
          <a:bodyPr anchor="b">
            <a:normAutofit/>
          </a:bodyPr>
          <a:lstStyle>
            <a:lvl1pPr marL="0" indent="0">
              <a:buNone/>
              <a:defRPr sz="25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20040" y="2081745"/>
            <a:ext cx="3868340" cy="3684588"/>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5" name="Text Placeholder 4"/>
          <p:cNvSpPr>
            <a:spLocks noGrp="1"/>
          </p:cNvSpPr>
          <p:nvPr>
            <p:ph type="body" sz="quarter" idx="3"/>
          </p:nvPr>
        </p:nvSpPr>
        <p:spPr>
          <a:xfrm>
            <a:off x="4343400" y="1257833"/>
            <a:ext cx="3887391" cy="823912"/>
          </a:xfrm>
        </p:spPr>
        <p:txBody>
          <a:bodyPr anchor="b">
            <a:normAutofit/>
          </a:bodyPr>
          <a:lstStyle>
            <a:lvl1pPr marL="0" indent="0">
              <a:buNone/>
              <a:defRPr sz="25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343400" y="2081745"/>
            <a:ext cx="3887391" cy="3684588"/>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11" name="TextBox 10"/>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12" name="TextBox 11"/>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14" name="Rectangle 13"/>
          <p:cNvSpPr/>
          <p:nvPr userDrawn="1"/>
        </p:nvSpPr>
        <p:spPr>
          <a:xfrm>
            <a:off x="0" y="0"/>
            <a:ext cx="9144000" cy="812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091936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320040" y="-67730"/>
            <a:ext cx="7886700" cy="1325563"/>
          </a:xfrm>
        </p:spPr>
        <p:txBody>
          <a:bodyPr lIns="0" tIns="0" rIns="0" bIns="0"/>
          <a:lstStyle/>
          <a:p>
            <a:r>
              <a:rPr lang="en-US" smtClean="0"/>
              <a:t>Click to edit Master title style</a:t>
            </a:r>
            <a:endParaRPr lang="en-US" dirty="0"/>
          </a:p>
        </p:txBody>
      </p:sp>
      <p:sp>
        <p:nvSpPr>
          <p:cNvPr id="8" name="TextBox 7"/>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9" name="TextBox 8"/>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7" name="Text Placeholder 2"/>
          <p:cNvSpPr>
            <a:spLocks noGrp="1"/>
          </p:cNvSpPr>
          <p:nvPr>
            <p:ph idx="1"/>
          </p:nvPr>
        </p:nvSpPr>
        <p:spPr>
          <a:xfrm>
            <a:off x="320040" y="1392769"/>
            <a:ext cx="7886700" cy="4351338"/>
          </a:xfrm>
          <a:prstGeom prst="rect">
            <a:avLst/>
          </a:prstGeom>
        </p:spPr>
        <p:txBody>
          <a:bodyPr vert="horz" lIns="0" tIns="0" rIns="0" bIns="0" rtlCol="0">
            <a:normAutofit/>
          </a:bodyPr>
          <a:lstStyle/>
          <a:p>
            <a:pPr lvl="0"/>
            <a:r>
              <a:rPr lang="en-US" smtClean="0"/>
              <a:t>Click to edit Master text styles</a:t>
            </a:r>
          </a:p>
          <a:p>
            <a:pPr lvl="1"/>
            <a:r>
              <a:rPr lang="en-US" smtClean="0"/>
              <a:t>Second level</a:t>
            </a:r>
          </a:p>
          <a:p>
            <a:pPr lvl="2"/>
            <a:r>
              <a:rPr lang="en-US" smtClean="0"/>
              <a:t>Third level</a:t>
            </a:r>
          </a:p>
        </p:txBody>
      </p:sp>
      <p:sp>
        <p:nvSpPr>
          <p:cNvPr id="3" name="Rectangle 2"/>
          <p:cNvSpPr/>
          <p:nvPr userDrawn="1"/>
        </p:nvSpPr>
        <p:spPr>
          <a:xfrm>
            <a:off x="0" y="0"/>
            <a:ext cx="9144000" cy="812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68761465"/>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7" name="TextBox 6"/>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8" name="TextBox 7"/>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10" name="Rectangle 9"/>
          <p:cNvSpPr/>
          <p:nvPr userDrawn="1"/>
        </p:nvSpPr>
        <p:spPr>
          <a:xfrm>
            <a:off x="0" y="0"/>
            <a:ext cx="9144000" cy="812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2511068"/>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7" name="TextBox 6"/>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8" name="TextBox 7"/>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10" name="Rectangle 9"/>
          <p:cNvSpPr/>
          <p:nvPr userDrawn="1"/>
        </p:nvSpPr>
        <p:spPr>
          <a:xfrm>
            <a:off x="0" y="0"/>
            <a:ext cx="9144000" cy="812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1814739"/>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8_Title Only">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7" name="TextBox 6"/>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8" name="TextBox 7"/>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10" name="Rectangle 9"/>
          <p:cNvSpPr/>
          <p:nvPr userDrawn="1"/>
        </p:nvSpPr>
        <p:spPr>
          <a:xfrm>
            <a:off x="0" y="0"/>
            <a:ext cx="9144000" cy="812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5178666"/>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9_Title Only">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7" name="TextBox 6"/>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8" name="TextBox 7"/>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10" name="Rectangle 9"/>
          <p:cNvSpPr/>
          <p:nvPr userDrawn="1"/>
        </p:nvSpPr>
        <p:spPr>
          <a:xfrm>
            <a:off x="0" y="0"/>
            <a:ext cx="9144000" cy="812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9547698"/>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10_Title Only">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7" name="TextBox 6"/>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8" name="TextBox 7"/>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10" name="Rectangle 9"/>
          <p:cNvSpPr/>
          <p:nvPr userDrawn="1"/>
        </p:nvSpPr>
        <p:spPr>
          <a:xfrm>
            <a:off x="0" y="0"/>
            <a:ext cx="9144000" cy="812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0495305"/>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9" name="Rectangle 8"/>
          <p:cNvSpPr/>
          <p:nvPr userDrawn="1"/>
        </p:nvSpPr>
        <p:spPr>
          <a:xfrm>
            <a:off x="0" y="-1"/>
            <a:ext cx="9144000" cy="13927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icture Placeholder 3"/>
          <p:cNvSpPr>
            <a:spLocks noGrp="1"/>
          </p:cNvSpPr>
          <p:nvPr>
            <p:ph type="pic" sz="quarter" idx="10" hasCustomPrompt="1"/>
          </p:nvPr>
        </p:nvSpPr>
        <p:spPr>
          <a:xfrm>
            <a:off x="0" y="1392769"/>
            <a:ext cx="9143999" cy="5465232"/>
          </a:xfrm>
        </p:spPr>
        <p:txBody>
          <a:bodyPr/>
          <a:lstStyle>
            <a:lvl1pPr>
              <a:defRPr baseline="0"/>
            </a:lvl1pPr>
          </a:lstStyle>
          <a:p>
            <a:r>
              <a:rPr lang="en-US" dirty="0" smtClean="0"/>
              <a:t>Click icon to place image</a:t>
            </a:r>
            <a:endParaRPr lang="en-US" dirty="0"/>
          </a:p>
        </p:txBody>
      </p:sp>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7" name="TextBox 6"/>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8" name="TextBox 7"/>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cxnSp>
        <p:nvCxnSpPr>
          <p:cNvPr id="11" name="Straight Connector 10"/>
          <p:cNvCxnSpPr/>
          <p:nvPr userDrawn="1"/>
        </p:nvCxnSpPr>
        <p:spPr>
          <a:xfrm>
            <a:off x="0" y="1392768"/>
            <a:ext cx="91440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7231835"/>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7_Title Only">
    <p:spTree>
      <p:nvGrpSpPr>
        <p:cNvPr id="1" name=""/>
        <p:cNvGrpSpPr/>
        <p:nvPr/>
      </p:nvGrpSpPr>
      <p:grpSpPr>
        <a:xfrm>
          <a:off x="0" y="0"/>
          <a:ext cx="0" cy="0"/>
          <a:chOff x="0" y="0"/>
          <a:chExt cx="0" cy="0"/>
        </a:xfrm>
      </p:grpSpPr>
      <p:sp>
        <p:nvSpPr>
          <p:cNvPr id="9" name="Rectangle 8"/>
          <p:cNvSpPr/>
          <p:nvPr userDrawn="1"/>
        </p:nvSpPr>
        <p:spPr>
          <a:xfrm>
            <a:off x="0" y="-1"/>
            <a:ext cx="9144000" cy="1392769"/>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icture Placeholder 3"/>
          <p:cNvSpPr>
            <a:spLocks noGrp="1"/>
          </p:cNvSpPr>
          <p:nvPr>
            <p:ph type="pic" sz="quarter" idx="10" hasCustomPrompt="1"/>
          </p:nvPr>
        </p:nvSpPr>
        <p:spPr>
          <a:xfrm>
            <a:off x="0" y="1392769"/>
            <a:ext cx="9143999" cy="5465232"/>
          </a:xfrm>
        </p:spPr>
        <p:txBody>
          <a:bodyPr/>
          <a:lstStyle>
            <a:lvl1pPr>
              <a:defRPr baseline="0"/>
            </a:lvl1pPr>
          </a:lstStyle>
          <a:p>
            <a:r>
              <a:rPr lang="en-US" dirty="0" smtClean="0"/>
              <a:t>Click icon to place image</a:t>
            </a:r>
            <a:endParaRPr lang="en-US" dirty="0"/>
          </a:p>
        </p:txBody>
      </p:sp>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7" name="TextBox 6"/>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8" name="TextBox 7"/>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cxnSp>
        <p:nvCxnSpPr>
          <p:cNvPr id="11" name="Straight Connector 10"/>
          <p:cNvCxnSpPr/>
          <p:nvPr userDrawn="1"/>
        </p:nvCxnSpPr>
        <p:spPr>
          <a:xfrm>
            <a:off x="0" y="1392768"/>
            <a:ext cx="91440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8698736"/>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9" name="Rectangle 8"/>
          <p:cNvSpPr/>
          <p:nvPr userDrawn="1"/>
        </p:nvSpPr>
        <p:spPr>
          <a:xfrm>
            <a:off x="0" y="-1"/>
            <a:ext cx="9144000" cy="13927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icture Placeholder 3"/>
          <p:cNvSpPr>
            <a:spLocks noGrp="1"/>
          </p:cNvSpPr>
          <p:nvPr>
            <p:ph type="pic" sz="quarter" idx="10" hasCustomPrompt="1"/>
          </p:nvPr>
        </p:nvSpPr>
        <p:spPr>
          <a:xfrm>
            <a:off x="0" y="1392769"/>
            <a:ext cx="9143999" cy="5465232"/>
          </a:xfrm>
        </p:spPr>
        <p:txBody>
          <a:bodyPr/>
          <a:lstStyle>
            <a:lvl1pPr>
              <a:defRPr baseline="0"/>
            </a:lvl1pPr>
          </a:lstStyle>
          <a:p>
            <a:r>
              <a:rPr lang="en-US" dirty="0" smtClean="0"/>
              <a:t>Click icon to place image</a:t>
            </a:r>
            <a:endParaRPr lang="en-US" dirty="0"/>
          </a:p>
        </p:txBody>
      </p:sp>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7" name="TextBox 6"/>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8" name="TextBox 7"/>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cxnSp>
        <p:nvCxnSpPr>
          <p:cNvPr id="12" name="Straight Connector 11"/>
          <p:cNvCxnSpPr/>
          <p:nvPr userDrawn="1"/>
        </p:nvCxnSpPr>
        <p:spPr>
          <a:xfrm>
            <a:off x="0" y="1392768"/>
            <a:ext cx="91440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9287899"/>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sp>
        <p:nvSpPr>
          <p:cNvPr id="9" name="Rectangle 8"/>
          <p:cNvSpPr/>
          <p:nvPr userDrawn="1"/>
        </p:nvSpPr>
        <p:spPr>
          <a:xfrm>
            <a:off x="0" y="-1"/>
            <a:ext cx="9144000" cy="139276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Picture Placeholder 3"/>
          <p:cNvSpPr>
            <a:spLocks noGrp="1"/>
          </p:cNvSpPr>
          <p:nvPr>
            <p:ph type="pic" sz="quarter" idx="10" hasCustomPrompt="1"/>
          </p:nvPr>
        </p:nvSpPr>
        <p:spPr>
          <a:xfrm>
            <a:off x="0" y="1392769"/>
            <a:ext cx="9143999" cy="5465232"/>
          </a:xfrm>
        </p:spPr>
        <p:txBody>
          <a:bodyPr/>
          <a:lstStyle>
            <a:lvl1pPr>
              <a:defRPr baseline="0"/>
            </a:lvl1pPr>
          </a:lstStyle>
          <a:p>
            <a:r>
              <a:rPr lang="en-US" dirty="0" smtClean="0"/>
              <a:t>Click icon to place image</a:t>
            </a:r>
            <a:endParaRPr lang="en-US" dirty="0"/>
          </a:p>
        </p:txBody>
      </p:sp>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7" name="TextBox 6"/>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8" name="TextBox 7"/>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cxnSp>
        <p:nvCxnSpPr>
          <p:cNvPr id="11" name="Straight Connector 10"/>
          <p:cNvCxnSpPr/>
          <p:nvPr userDrawn="1"/>
        </p:nvCxnSpPr>
        <p:spPr>
          <a:xfrm>
            <a:off x="0" y="1392768"/>
            <a:ext cx="91440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9961443"/>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6_Title Only">
    <p:spTree>
      <p:nvGrpSpPr>
        <p:cNvPr id="1" name=""/>
        <p:cNvGrpSpPr/>
        <p:nvPr/>
      </p:nvGrpSpPr>
      <p:grpSpPr>
        <a:xfrm>
          <a:off x="0" y="0"/>
          <a:ext cx="0" cy="0"/>
          <a:chOff x="0" y="0"/>
          <a:chExt cx="0" cy="0"/>
        </a:xfrm>
      </p:grpSpPr>
      <p:sp>
        <p:nvSpPr>
          <p:cNvPr id="9" name="Rectangle 8"/>
          <p:cNvSpPr/>
          <p:nvPr userDrawn="1"/>
        </p:nvSpPr>
        <p:spPr>
          <a:xfrm>
            <a:off x="0" y="-1"/>
            <a:ext cx="9144000" cy="139276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Picture Placeholder 3"/>
          <p:cNvSpPr>
            <a:spLocks noGrp="1"/>
          </p:cNvSpPr>
          <p:nvPr>
            <p:ph type="pic" sz="quarter" idx="10" hasCustomPrompt="1"/>
          </p:nvPr>
        </p:nvSpPr>
        <p:spPr>
          <a:xfrm>
            <a:off x="0" y="1392769"/>
            <a:ext cx="9143999" cy="5465232"/>
          </a:xfrm>
        </p:spPr>
        <p:txBody>
          <a:bodyPr/>
          <a:lstStyle>
            <a:lvl1pPr>
              <a:defRPr baseline="0"/>
            </a:lvl1pPr>
          </a:lstStyle>
          <a:p>
            <a:r>
              <a:rPr lang="en-US" dirty="0" smtClean="0"/>
              <a:t>Click icon to place image</a:t>
            </a:r>
            <a:endParaRPr lang="en-US" dirty="0"/>
          </a:p>
        </p:txBody>
      </p:sp>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n-US" dirty="0"/>
          </a:p>
        </p:txBody>
      </p:sp>
      <p:sp>
        <p:nvSpPr>
          <p:cNvPr id="7" name="TextBox 6"/>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8" name="TextBox 7"/>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cxnSp>
        <p:nvCxnSpPr>
          <p:cNvPr id="11" name="Straight Connector 10"/>
          <p:cNvCxnSpPr/>
          <p:nvPr userDrawn="1"/>
        </p:nvCxnSpPr>
        <p:spPr>
          <a:xfrm>
            <a:off x="0" y="1392768"/>
            <a:ext cx="91440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4989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320040" y="-67730"/>
            <a:ext cx="7886700" cy="1325563"/>
          </a:xfrm>
        </p:spPr>
        <p:txBody>
          <a:bodyPr lIns="0" tIns="0" rIns="0" bIns="0"/>
          <a:lstStyle/>
          <a:p>
            <a:r>
              <a:rPr lang="en-US" smtClean="0"/>
              <a:t>Click to edit Master title style</a:t>
            </a:r>
            <a:endParaRPr lang="en-US" dirty="0"/>
          </a:p>
        </p:txBody>
      </p:sp>
      <p:sp>
        <p:nvSpPr>
          <p:cNvPr id="8" name="TextBox 7"/>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9" name="TextBox 8"/>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7" name="Text Placeholder 2"/>
          <p:cNvSpPr>
            <a:spLocks noGrp="1"/>
          </p:cNvSpPr>
          <p:nvPr>
            <p:ph idx="1"/>
          </p:nvPr>
        </p:nvSpPr>
        <p:spPr>
          <a:xfrm>
            <a:off x="320040" y="1392769"/>
            <a:ext cx="7886700" cy="4351338"/>
          </a:xfrm>
          <a:prstGeom prst="rect">
            <a:avLst/>
          </a:prstGeom>
        </p:spPr>
        <p:txBody>
          <a:bodyPr vert="horz" lIns="0" tIns="0" rIns="0" bIns="0" rtlCol="0">
            <a:normAutofit/>
          </a:bodyPr>
          <a:lstStyle/>
          <a:p>
            <a:pPr lvl="0"/>
            <a:r>
              <a:rPr lang="en-US" smtClean="0"/>
              <a:t>Click to edit Master text styles</a:t>
            </a:r>
          </a:p>
          <a:p>
            <a:pPr lvl="1"/>
            <a:r>
              <a:rPr lang="en-US" smtClean="0"/>
              <a:t>Second level</a:t>
            </a:r>
          </a:p>
          <a:p>
            <a:pPr lvl="2"/>
            <a:r>
              <a:rPr lang="en-US" smtClean="0"/>
              <a:t>Third level</a:t>
            </a:r>
          </a:p>
        </p:txBody>
      </p:sp>
      <p:sp>
        <p:nvSpPr>
          <p:cNvPr id="3" name="Rectangle 2"/>
          <p:cNvSpPr/>
          <p:nvPr userDrawn="1"/>
        </p:nvSpPr>
        <p:spPr>
          <a:xfrm>
            <a:off x="0" y="0"/>
            <a:ext cx="9144000" cy="812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72262014"/>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sp>
        <p:nvSpPr>
          <p:cNvPr id="9" name="Rectangle 8"/>
          <p:cNvSpPr/>
          <p:nvPr userDrawn="1"/>
        </p:nvSpPr>
        <p:spPr>
          <a:xfrm>
            <a:off x="0" y="-1"/>
            <a:ext cx="9144000" cy="139276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icture Placeholder 3"/>
          <p:cNvSpPr>
            <a:spLocks noGrp="1"/>
          </p:cNvSpPr>
          <p:nvPr>
            <p:ph type="pic" sz="quarter" idx="10" hasCustomPrompt="1"/>
          </p:nvPr>
        </p:nvSpPr>
        <p:spPr>
          <a:xfrm>
            <a:off x="0" y="1392769"/>
            <a:ext cx="9143999" cy="5465232"/>
          </a:xfrm>
        </p:spPr>
        <p:txBody>
          <a:bodyPr/>
          <a:lstStyle>
            <a:lvl1pPr>
              <a:defRPr baseline="0"/>
            </a:lvl1pPr>
          </a:lstStyle>
          <a:p>
            <a:r>
              <a:rPr lang="en-US" dirty="0" smtClean="0"/>
              <a:t>Click icon to place image</a:t>
            </a:r>
            <a:endParaRPr lang="en-US" dirty="0"/>
          </a:p>
        </p:txBody>
      </p:sp>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7" name="TextBox 6"/>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8" name="TextBox 7"/>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cxnSp>
        <p:nvCxnSpPr>
          <p:cNvPr id="11" name="Straight Connector 10"/>
          <p:cNvCxnSpPr/>
          <p:nvPr userDrawn="1"/>
        </p:nvCxnSpPr>
        <p:spPr>
          <a:xfrm>
            <a:off x="0" y="1392768"/>
            <a:ext cx="91440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548611"/>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3"/>
          <p:cNvSpPr>
            <a:spLocks noGrp="1"/>
          </p:cNvSpPr>
          <p:nvPr>
            <p:ph type="pic" sz="quarter" idx="10" hasCustomPrompt="1"/>
          </p:nvPr>
        </p:nvSpPr>
        <p:spPr>
          <a:xfrm>
            <a:off x="0" y="81279"/>
            <a:ext cx="9143999" cy="6776721"/>
          </a:xfrm>
        </p:spPr>
        <p:txBody>
          <a:bodyPr/>
          <a:lstStyle>
            <a:lvl1pPr>
              <a:defRPr baseline="0"/>
            </a:lvl1pPr>
          </a:lstStyle>
          <a:p>
            <a:r>
              <a:rPr lang="en-US" dirty="0" smtClean="0"/>
              <a:t>Click icon to place image</a:t>
            </a:r>
            <a:endParaRPr lang="en-US" dirty="0"/>
          </a:p>
        </p:txBody>
      </p:sp>
      <p:sp>
        <p:nvSpPr>
          <p:cNvPr id="6" name="TextBox 5"/>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7" name="TextBox 6"/>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8" name="Rectangle 7"/>
          <p:cNvSpPr/>
          <p:nvPr userDrawn="1"/>
        </p:nvSpPr>
        <p:spPr>
          <a:xfrm>
            <a:off x="0" y="0"/>
            <a:ext cx="9144000" cy="812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64829908"/>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9" name="Picture Placeholder 3"/>
          <p:cNvSpPr>
            <a:spLocks noGrp="1"/>
          </p:cNvSpPr>
          <p:nvPr>
            <p:ph type="pic" sz="quarter" idx="10" hasCustomPrompt="1"/>
          </p:nvPr>
        </p:nvSpPr>
        <p:spPr>
          <a:xfrm>
            <a:off x="0" y="81279"/>
            <a:ext cx="9143999" cy="6776721"/>
          </a:xfrm>
        </p:spPr>
        <p:txBody>
          <a:bodyPr/>
          <a:lstStyle>
            <a:lvl1pPr>
              <a:defRPr baseline="0"/>
            </a:lvl1pPr>
          </a:lstStyle>
          <a:p>
            <a:r>
              <a:rPr lang="en-US" dirty="0" smtClean="0"/>
              <a:t>Click icon to place image</a:t>
            </a:r>
            <a:endParaRPr lang="en-US" dirty="0"/>
          </a:p>
        </p:txBody>
      </p:sp>
      <p:sp>
        <p:nvSpPr>
          <p:cNvPr id="6" name="TextBox 5"/>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7" name="TextBox 6"/>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8" name="Rectangle 7"/>
          <p:cNvSpPr/>
          <p:nvPr userDrawn="1"/>
        </p:nvSpPr>
        <p:spPr>
          <a:xfrm>
            <a:off x="0" y="0"/>
            <a:ext cx="9144000" cy="812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8587515"/>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7_Blank">
    <p:spTree>
      <p:nvGrpSpPr>
        <p:cNvPr id="1" name=""/>
        <p:cNvGrpSpPr/>
        <p:nvPr/>
      </p:nvGrpSpPr>
      <p:grpSpPr>
        <a:xfrm>
          <a:off x="0" y="0"/>
          <a:ext cx="0" cy="0"/>
          <a:chOff x="0" y="0"/>
          <a:chExt cx="0" cy="0"/>
        </a:xfrm>
      </p:grpSpPr>
      <p:sp>
        <p:nvSpPr>
          <p:cNvPr id="9" name="Picture Placeholder 3"/>
          <p:cNvSpPr>
            <a:spLocks noGrp="1"/>
          </p:cNvSpPr>
          <p:nvPr>
            <p:ph type="pic" sz="quarter" idx="10" hasCustomPrompt="1"/>
          </p:nvPr>
        </p:nvSpPr>
        <p:spPr>
          <a:xfrm>
            <a:off x="0" y="81279"/>
            <a:ext cx="9143999" cy="6776721"/>
          </a:xfrm>
        </p:spPr>
        <p:txBody>
          <a:bodyPr/>
          <a:lstStyle>
            <a:lvl1pPr>
              <a:defRPr baseline="0"/>
            </a:lvl1pPr>
          </a:lstStyle>
          <a:p>
            <a:r>
              <a:rPr lang="en-US" dirty="0" smtClean="0"/>
              <a:t>Click icon to place image</a:t>
            </a:r>
            <a:endParaRPr lang="en-US" dirty="0"/>
          </a:p>
        </p:txBody>
      </p:sp>
      <p:sp>
        <p:nvSpPr>
          <p:cNvPr id="6" name="TextBox 5"/>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7" name="TextBox 6"/>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8" name="Rectangle 7"/>
          <p:cNvSpPr/>
          <p:nvPr userDrawn="1"/>
        </p:nvSpPr>
        <p:spPr>
          <a:xfrm>
            <a:off x="0" y="0"/>
            <a:ext cx="9144000" cy="812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0179620"/>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8_Blank">
    <p:spTree>
      <p:nvGrpSpPr>
        <p:cNvPr id="1" name=""/>
        <p:cNvGrpSpPr/>
        <p:nvPr/>
      </p:nvGrpSpPr>
      <p:grpSpPr>
        <a:xfrm>
          <a:off x="0" y="0"/>
          <a:ext cx="0" cy="0"/>
          <a:chOff x="0" y="0"/>
          <a:chExt cx="0" cy="0"/>
        </a:xfrm>
      </p:grpSpPr>
      <p:sp>
        <p:nvSpPr>
          <p:cNvPr id="9" name="Picture Placeholder 3"/>
          <p:cNvSpPr>
            <a:spLocks noGrp="1"/>
          </p:cNvSpPr>
          <p:nvPr>
            <p:ph type="pic" sz="quarter" idx="10" hasCustomPrompt="1"/>
          </p:nvPr>
        </p:nvSpPr>
        <p:spPr>
          <a:xfrm>
            <a:off x="0" y="81279"/>
            <a:ext cx="9143999" cy="6776721"/>
          </a:xfrm>
        </p:spPr>
        <p:txBody>
          <a:bodyPr/>
          <a:lstStyle>
            <a:lvl1pPr>
              <a:defRPr baseline="0"/>
            </a:lvl1pPr>
          </a:lstStyle>
          <a:p>
            <a:r>
              <a:rPr lang="en-US" dirty="0" smtClean="0"/>
              <a:t>Click icon to place image</a:t>
            </a:r>
            <a:endParaRPr lang="en-US" dirty="0"/>
          </a:p>
        </p:txBody>
      </p:sp>
      <p:sp>
        <p:nvSpPr>
          <p:cNvPr id="6" name="TextBox 5"/>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7" name="TextBox 6"/>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8" name="Rectangle 7"/>
          <p:cNvSpPr/>
          <p:nvPr userDrawn="1"/>
        </p:nvSpPr>
        <p:spPr>
          <a:xfrm>
            <a:off x="0" y="0"/>
            <a:ext cx="9144000" cy="812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7357856"/>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9_Blank">
    <p:spTree>
      <p:nvGrpSpPr>
        <p:cNvPr id="1" name=""/>
        <p:cNvGrpSpPr/>
        <p:nvPr/>
      </p:nvGrpSpPr>
      <p:grpSpPr>
        <a:xfrm>
          <a:off x="0" y="0"/>
          <a:ext cx="0" cy="0"/>
          <a:chOff x="0" y="0"/>
          <a:chExt cx="0" cy="0"/>
        </a:xfrm>
      </p:grpSpPr>
      <p:sp>
        <p:nvSpPr>
          <p:cNvPr id="9" name="Picture Placeholder 3"/>
          <p:cNvSpPr>
            <a:spLocks noGrp="1"/>
          </p:cNvSpPr>
          <p:nvPr>
            <p:ph type="pic" sz="quarter" idx="10" hasCustomPrompt="1"/>
          </p:nvPr>
        </p:nvSpPr>
        <p:spPr>
          <a:xfrm>
            <a:off x="0" y="81279"/>
            <a:ext cx="9143999" cy="6776721"/>
          </a:xfrm>
        </p:spPr>
        <p:txBody>
          <a:bodyPr/>
          <a:lstStyle>
            <a:lvl1pPr>
              <a:defRPr baseline="0"/>
            </a:lvl1pPr>
          </a:lstStyle>
          <a:p>
            <a:r>
              <a:rPr lang="en-US" dirty="0" smtClean="0"/>
              <a:t>Click icon to place image</a:t>
            </a:r>
            <a:endParaRPr lang="en-US" dirty="0"/>
          </a:p>
        </p:txBody>
      </p:sp>
      <p:sp>
        <p:nvSpPr>
          <p:cNvPr id="6" name="TextBox 5"/>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7" name="TextBox 6"/>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8" name="Rectangle 7"/>
          <p:cNvSpPr/>
          <p:nvPr userDrawn="1"/>
        </p:nvSpPr>
        <p:spPr>
          <a:xfrm>
            <a:off x="0" y="0"/>
            <a:ext cx="9144000" cy="812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046969"/>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7" name="TextBox 6"/>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8" name="Rectangle 7"/>
          <p:cNvSpPr/>
          <p:nvPr userDrawn="1"/>
        </p:nvSpPr>
        <p:spPr>
          <a:xfrm>
            <a:off x="0" y="0"/>
            <a:ext cx="9144000" cy="812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5529005"/>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7" name="TextBox 6"/>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8" name="Rectangle 7"/>
          <p:cNvSpPr/>
          <p:nvPr userDrawn="1"/>
        </p:nvSpPr>
        <p:spPr>
          <a:xfrm>
            <a:off x="0" y="0"/>
            <a:ext cx="9144000" cy="812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80081200"/>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7" name="TextBox 6"/>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8" name="Rectangle 7"/>
          <p:cNvSpPr/>
          <p:nvPr userDrawn="1"/>
        </p:nvSpPr>
        <p:spPr>
          <a:xfrm>
            <a:off x="0" y="0"/>
            <a:ext cx="9144000" cy="812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9051058"/>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7" name="TextBox 6"/>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8" name="Rectangle 7"/>
          <p:cNvSpPr/>
          <p:nvPr userDrawn="1"/>
        </p:nvSpPr>
        <p:spPr>
          <a:xfrm>
            <a:off x="0" y="0"/>
            <a:ext cx="9144000" cy="812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8190045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320040" y="-67730"/>
            <a:ext cx="7886700" cy="1325563"/>
          </a:xfrm>
        </p:spPr>
        <p:txBody>
          <a:bodyPr lIns="0" tIns="0" rIns="0" bIns="0"/>
          <a:lstStyle/>
          <a:p>
            <a:r>
              <a:rPr lang="en-US" smtClean="0"/>
              <a:t>Click to edit Master title style</a:t>
            </a:r>
            <a:endParaRPr lang="en-US" dirty="0"/>
          </a:p>
        </p:txBody>
      </p:sp>
      <p:sp>
        <p:nvSpPr>
          <p:cNvPr id="8" name="TextBox 7"/>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9" name="TextBox 8"/>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7" name="Text Placeholder 2"/>
          <p:cNvSpPr>
            <a:spLocks noGrp="1"/>
          </p:cNvSpPr>
          <p:nvPr>
            <p:ph idx="1"/>
          </p:nvPr>
        </p:nvSpPr>
        <p:spPr>
          <a:xfrm>
            <a:off x="320040" y="1392769"/>
            <a:ext cx="7886700" cy="4351338"/>
          </a:xfrm>
          <a:prstGeom prst="rect">
            <a:avLst/>
          </a:prstGeom>
        </p:spPr>
        <p:txBody>
          <a:bodyPr vert="horz" lIns="0" tIns="0" rIns="0" bIns="0" rtlCol="0">
            <a:normAutofit/>
          </a:bodyPr>
          <a:lstStyle/>
          <a:p>
            <a:pPr lvl="0"/>
            <a:r>
              <a:rPr lang="en-US" smtClean="0"/>
              <a:t>Click to edit Master text styles</a:t>
            </a:r>
          </a:p>
          <a:p>
            <a:pPr lvl="1"/>
            <a:r>
              <a:rPr lang="en-US" smtClean="0"/>
              <a:t>Second level</a:t>
            </a:r>
          </a:p>
          <a:p>
            <a:pPr lvl="2"/>
            <a:r>
              <a:rPr lang="en-US" smtClean="0"/>
              <a:t>Third level</a:t>
            </a:r>
          </a:p>
        </p:txBody>
      </p:sp>
      <p:sp>
        <p:nvSpPr>
          <p:cNvPr id="3" name="Rectangle 2"/>
          <p:cNvSpPr/>
          <p:nvPr userDrawn="1"/>
        </p:nvSpPr>
        <p:spPr>
          <a:xfrm>
            <a:off x="0" y="0"/>
            <a:ext cx="9144000" cy="812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2348511"/>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TextBox 5"/>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7" name="TextBox 6"/>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8" name="Rectangle 7"/>
          <p:cNvSpPr/>
          <p:nvPr userDrawn="1"/>
        </p:nvSpPr>
        <p:spPr>
          <a:xfrm>
            <a:off x="0" y="0"/>
            <a:ext cx="9144000" cy="812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904682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Title and Conten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320040" y="-67730"/>
            <a:ext cx="7886700" cy="1325563"/>
          </a:xfrm>
        </p:spPr>
        <p:txBody>
          <a:bodyPr lIns="0" tIns="0" rIns="0" bIns="0"/>
          <a:lstStyle/>
          <a:p>
            <a:r>
              <a:rPr lang="en-US" smtClean="0"/>
              <a:t>Click to edit Master title style</a:t>
            </a:r>
            <a:endParaRPr lang="en-US" dirty="0"/>
          </a:p>
        </p:txBody>
      </p:sp>
      <p:sp>
        <p:nvSpPr>
          <p:cNvPr id="8" name="TextBox 7"/>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9" name="TextBox 8"/>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7" name="Text Placeholder 2"/>
          <p:cNvSpPr>
            <a:spLocks noGrp="1"/>
          </p:cNvSpPr>
          <p:nvPr>
            <p:ph idx="1"/>
          </p:nvPr>
        </p:nvSpPr>
        <p:spPr>
          <a:xfrm>
            <a:off x="320040" y="1392769"/>
            <a:ext cx="7886700" cy="4351338"/>
          </a:xfrm>
          <a:prstGeom prst="rect">
            <a:avLst/>
          </a:prstGeom>
        </p:spPr>
        <p:txBody>
          <a:bodyPr vert="horz" lIns="0" tIns="0" rIns="0" bIns="0" rtlCol="0">
            <a:normAutofit/>
          </a:bodyPr>
          <a:lstStyle/>
          <a:p>
            <a:pPr lvl="0"/>
            <a:r>
              <a:rPr lang="en-US" smtClean="0"/>
              <a:t>Click to edit Master text styles</a:t>
            </a:r>
          </a:p>
          <a:p>
            <a:pPr lvl="1"/>
            <a:r>
              <a:rPr lang="en-US" smtClean="0"/>
              <a:t>Second level</a:t>
            </a:r>
          </a:p>
          <a:p>
            <a:pPr lvl="2"/>
            <a:r>
              <a:rPr lang="en-US" smtClean="0"/>
              <a:t>Third level</a:t>
            </a:r>
          </a:p>
        </p:txBody>
      </p:sp>
      <p:sp>
        <p:nvSpPr>
          <p:cNvPr id="3" name="Rectangle 2"/>
          <p:cNvSpPr/>
          <p:nvPr userDrawn="1"/>
        </p:nvSpPr>
        <p:spPr>
          <a:xfrm>
            <a:off x="0" y="0"/>
            <a:ext cx="9144000" cy="8128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2531993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Title and Conten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320040" y="-67730"/>
            <a:ext cx="7886700" cy="1325563"/>
          </a:xfrm>
        </p:spPr>
        <p:txBody>
          <a:bodyPr lIns="0" tIns="0" rIns="0" bIns="0"/>
          <a:lstStyle/>
          <a:p>
            <a:r>
              <a:rPr lang="en-US" smtClean="0"/>
              <a:t>Click to edit Master title style</a:t>
            </a:r>
            <a:endParaRPr lang="en-US" dirty="0"/>
          </a:p>
        </p:txBody>
      </p:sp>
      <p:sp>
        <p:nvSpPr>
          <p:cNvPr id="8" name="TextBox 7"/>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9" name="TextBox 8"/>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7" name="Text Placeholder 2"/>
          <p:cNvSpPr>
            <a:spLocks noGrp="1"/>
          </p:cNvSpPr>
          <p:nvPr>
            <p:ph idx="1"/>
          </p:nvPr>
        </p:nvSpPr>
        <p:spPr>
          <a:xfrm>
            <a:off x="320040" y="1392769"/>
            <a:ext cx="7886700" cy="4351338"/>
          </a:xfrm>
          <a:prstGeom prst="rect">
            <a:avLst/>
          </a:prstGeom>
        </p:spPr>
        <p:txBody>
          <a:bodyPr vert="horz" lIns="0" tIns="0" rIns="0" bIns="0" rtlCol="0">
            <a:normAutofit/>
          </a:bodyPr>
          <a:lstStyle/>
          <a:p>
            <a:pPr lvl="0"/>
            <a:r>
              <a:rPr lang="en-US" smtClean="0"/>
              <a:t>Click to edit Master text styles</a:t>
            </a:r>
          </a:p>
          <a:p>
            <a:pPr lvl="1"/>
            <a:r>
              <a:rPr lang="en-US" smtClean="0"/>
              <a:t>Second level</a:t>
            </a:r>
          </a:p>
          <a:p>
            <a:pPr lvl="2"/>
            <a:r>
              <a:rPr lang="en-US" smtClean="0"/>
              <a:t>Third level</a:t>
            </a:r>
          </a:p>
        </p:txBody>
      </p:sp>
      <p:sp>
        <p:nvSpPr>
          <p:cNvPr id="3" name="Rectangle 2"/>
          <p:cNvSpPr/>
          <p:nvPr userDrawn="1"/>
        </p:nvSpPr>
        <p:spPr>
          <a:xfrm>
            <a:off x="0" y="0"/>
            <a:ext cx="9144000" cy="8128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171575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Rectangle 2"/>
          <p:cNvSpPr/>
          <p:nvPr userDrawn="1"/>
        </p:nvSpPr>
        <p:spPr>
          <a:xfrm>
            <a:off x="0" y="-1"/>
            <a:ext cx="9144000" cy="13927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20040" y="-67730"/>
            <a:ext cx="7886700" cy="1325563"/>
          </a:xfrm>
        </p:spPr>
        <p:txBody>
          <a:bodyPr lIns="0" tIns="0" rIns="0" bIns="0"/>
          <a:lstStyle>
            <a:lvl1pPr>
              <a:defRPr>
                <a:solidFill>
                  <a:schemeClr val="bg1"/>
                </a:solidFill>
              </a:defRPr>
            </a:lvl1pPr>
          </a:lstStyle>
          <a:p>
            <a:r>
              <a:rPr lang="en-US" smtClean="0"/>
              <a:t>Click to edit Master title style</a:t>
            </a:r>
            <a:endParaRPr lang="en-US" dirty="0"/>
          </a:p>
        </p:txBody>
      </p:sp>
      <p:sp>
        <p:nvSpPr>
          <p:cNvPr id="8" name="TextBox 7"/>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9" name="TextBox 8"/>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7" name="Text Placeholder 2"/>
          <p:cNvSpPr>
            <a:spLocks noGrp="1"/>
          </p:cNvSpPr>
          <p:nvPr>
            <p:ph idx="1"/>
          </p:nvPr>
        </p:nvSpPr>
        <p:spPr>
          <a:xfrm>
            <a:off x="320040" y="1491829"/>
            <a:ext cx="7886700" cy="4351338"/>
          </a:xfrm>
          <a:prstGeom prst="rect">
            <a:avLst/>
          </a:prstGeom>
        </p:spPr>
        <p:txBody>
          <a:bodyPr vert="horz" lIns="0" tIns="0" rIns="0" bIns="0" rtlCol="0">
            <a:normAutofit/>
          </a:bodyPr>
          <a:lstStyle/>
          <a:p>
            <a:pPr lvl="0"/>
            <a:r>
              <a:rPr lang="en-US" smtClean="0"/>
              <a:t>Click to edit Master text styles</a:t>
            </a:r>
          </a:p>
          <a:p>
            <a:pPr lvl="1"/>
            <a:r>
              <a:rPr lang="en-US" smtClean="0"/>
              <a:t>Second level</a:t>
            </a:r>
          </a:p>
          <a:p>
            <a:pPr lvl="2"/>
            <a:r>
              <a:rPr lang="en-US" smtClean="0"/>
              <a:t>Third level</a:t>
            </a:r>
          </a:p>
        </p:txBody>
      </p:sp>
    </p:spTree>
    <p:extLst>
      <p:ext uri="{BB962C8B-B14F-4D97-AF65-F5344CB8AC3E}">
        <p14:creationId xmlns:p14="http://schemas.microsoft.com/office/powerpoint/2010/main" val="129079834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alphaModFix amt="25000"/>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Rectangle 2"/>
          <p:cNvSpPr/>
          <p:nvPr userDrawn="1"/>
        </p:nvSpPr>
        <p:spPr>
          <a:xfrm>
            <a:off x="0" y="-1"/>
            <a:ext cx="9144000" cy="139276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20040" y="-67730"/>
            <a:ext cx="7886700" cy="1325563"/>
          </a:xfrm>
        </p:spPr>
        <p:txBody>
          <a:bodyPr lIns="0" tIns="0" rIns="0" bIns="0"/>
          <a:lstStyle>
            <a:lvl1pPr>
              <a:defRPr>
                <a:solidFill>
                  <a:schemeClr val="bg1"/>
                </a:solidFill>
              </a:defRPr>
            </a:lvl1pPr>
          </a:lstStyle>
          <a:p>
            <a:r>
              <a:rPr lang="en-US" smtClean="0"/>
              <a:t>Click to edit Master title style</a:t>
            </a:r>
            <a:endParaRPr lang="en-US" dirty="0"/>
          </a:p>
        </p:txBody>
      </p:sp>
      <p:sp>
        <p:nvSpPr>
          <p:cNvPr id="8" name="TextBox 7"/>
          <p:cNvSpPr txBox="1"/>
          <p:nvPr userDrawn="1"/>
        </p:nvSpPr>
        <p:spPr>
          <a:xfrm>
            <a:off x="320040" y="6461238"/>
            <a:ext cx="2071080" cy="169277"/>
          </a:xfrm>
          <a:prstGeom prst="rect">
            <a:avLst/>
          </a:prstGeom>
          <a:noFill/>
        </p:spPr>
        <p:txBody>
          <a:bodyPr wrap="non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Arial" charset="0"/>
                <a:ea typeface="Arial" charset="0"/>
                <a:cs typeface="Arial" charset="0"/>
              </a:rPr>
              <a:t>TSNE </a:t>
            </a:r>
            <a:r>
              <a:rPr lang="en-US" sz="1100" dirty="0" err="1" smtClean="0">
                <a:latin typeface="Arial" charset="0"/>
                <a:ea typeface="Arial" charset="0"/>
                <a:cs typeface="Arial" charset="0"/>
              </a:rPr>
              <a:t>MissionWorks</a:t>
            </a:r>
            <a:r>
              <a:rPr lang="en-US" sz="1100" dirty="0" smtClean="0">
                <a:latin typeface="Arial" charset="0"/>
                <a:ea typeface="Arial" charset="0"/>
                <a:cs typeface="Arial" charset="0"/>
              </a:rPr>
              <a:t>   |   </a:t>
            </a:r>
            <a:r>
              <a:rPr lang="en-US" sz="1100" dirty="0" err="1" smtClean="0">
                <a:latin typeface="Arial" charset="0"/>
                <a:ea typeface="Arial" charset="0"/>
                <a:cs typeface="Arial" charset="0"/>
              </a:rPr>
              <a:t>tsne.org</a:t>
            </a:r>
            <a:endParaRPr lang="en-US" sz="1100" dirty="0">
              <a:latin typeface="Arial" charset="0"/>
              <a:ea typeface="Arial" charset="0"/>
              <a:cs typeface="Arial" charset="0"/>
            </a:endParaRPr>
          </a:p>
        </p:txBody>
      </p:sp>
      <p:sp>
        <p:nvSpPr>
          <p:cNvPr id="9" name="TextBox 8"/>
          <p:cNvSpPr txBox="1"/>
          <p:nvPr userDrawn="1"/>
        </p:nvSpPr>
        <p:spPr>
          <a:xfrm>
            <a:off x="7275444" y="6461238"/>
            <a:ext cx="1491042" cy="215444"/>
          </a:xfrm>
          <a:prstGeom prst="rect">
            <a:avLst/>
          </a:prstGeom>
          <a:noFill/>
        </p:spPr>
        <p:txBody>
          <a:bodyPr wrap="square" lIns="0" tIns="0" rIns="0" bIns="0"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fld id="{6806CADD-ABCB-5840-9A99-F7929CB0CE55}" type="slidenum">
              <a:rPr lang="en-US" sz="1400" b="1" smtClean="0">
                <a:latin typeface="Arial" charset="0"/>
                <a:ea typeface="Arial" charset="0"/>
                <a:cs typeface="Arial" charset="0"/>
              </a:rPr>
              <a:t>‹#›</a:t>
            </a:fld>
            <a:endParaRPr lang="en-US" sz="1400" b="1" dirty="0">
              <a:latin typeface="Arial" charset="0"/>
              <a:ea typeface="Arial" charset="0"/>
              <a:cs typeface="Arial" charset="0"/>
            </a:endParaRPr>
          </a:p>
        </p:txBody>
      </p:sp>
      <p:sp>
        <p:nvSpPr>
          <p:cNvPr id="7" name="Text Placeholder 2"/>
          <p:cNvSpPr>
            <a:spLocks noGrp="1"/>
          </p:cNvSpPr>
          <p:nvPr>
            <p:ph idx="1"/>
          </p:nvPr>
        </p:nvSpPr>
        <p:spPr>
          <a:xfrm>
            <a:off x="320040" y="1491829"/>
            <a:ext cx="7886700" cy="4351338"/>
          </a:xfrm>
          <a:prstGeom prst="rect">
            <a:avLst/>
          </a:prstGeom>
        </p:spPr>
        <p:txBody>
          <a:bodyPr vert="horz" lIns="0" tIns="0" rIns="0" bIns="0" rtlCol="0">
            <a:normAutofit/>
          </a:bodyPr>
          <a:lstStyle/>
          <a:p>
            <a:pPr lvl="0"/>
            <a:r>
              <a:rPr lang="en-US" smtClean="0"/>
              <a:t>Click to edit Master text styles</a:t>
            </a:r>
          </a:p>
          <a:p>
            <a:pPr lvl="1"/>
            <a:r>
              <a:rPr lang="en-US" smtClean="0"/>
              <a:t>Second level</a:t>
            </a:r>
          </a:p>
          <a:p>
            <a:pPr lvl="2"/>
            <a:r>
              <a:rPr lang="en-US" smtClean="0"/>
              <a:t>Third level</a:t>
            </a:r>
          </a:p>
        </p:txBody>
      </p:sp>
    </p:spTree>
    <p:extLst>
      <p:ext uri="{BB962C8B-B14F-4D97-AF65-F5344CB8AC3E}">
        <p14:creationId xmlns:p14="http://schemas.microsoft.com/office/powerpoint/2010/main" val="16456398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image" Target="../media/image2.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0040" y="-67730"/>
            <a:ext cx="7886700" cy="1325563"/>
          </a:xfrm>
          <a:prstGeom prst="rect">
            <a:avLst/>
          </a:prstGeom>
        </p:spPr>
        <p:txBody>
          <a:bodyPr vert="horz" lIns="0" tIns="0" rIns="0" bIns="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20040" y="1392769"/>
            <a:ext cx="7886700" cy="4351338"/>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spTree>
    <p:extLst>
      <p:ext uri="{BB962C8B-B14F-4D97-AF65-F5344CB8AC3E}">
        <p14:creationId xmlns:p14="http://schemas.microsoft.com/office/powerpoint/2010/main" val="1640880760"/>
      </p:ext>
    </p:extLst>
  </p:cSld>
  <p:clrMap bg1="lt1" tx1="dk1" bg2="lt2" tx2="dk2" accent1="accent1" accent2="accent2" accent3="accent3" accent4="accent4" accent5="accent5" accent6="accent6" hlink="hlink" folHlink="folHlink"/>
  <p:sldLayoutIdLst>
    <p:sldLayoutId id="2147483684" r:id="rId1"/>
    <p:sldLayoutId id="2147483674" r:id="rId2"/>
    <p:sldLayoutId id="2147483662" r:id="rId3"/>
    <p:sldLayoutId id="2147483689" r:id="rId4"/>
    <p:sldLayoutId id="2147483690" r:id="rId5"/>
    <p:sldLayoutId id="2147483691" r:id="rId6"/>
    <p:sldLayoutId id="2147483692" r:id="rId7"/>
    <p:sldLayoutId id="2147483679" r:id="rId8"/>
    <p:sldLayoutId id="2147483680" r:id="rId9"/>
    <p:sldLayoutId id="2147483681" r:id="rId10"/>
    <p:sldLayoutId id="2147483682" r:id="rId11"/>
    <p:sldLayoutId id="2147483683" r:id="rId12"/>
    <p:sldLayoutId id="2147483670" r:id="rId13"/>
    <p:sldLayoutId id="2147483677" r:id="rId14"/>
    <p:sldLayoutId id="2147483678" r:id="rId15"/>
    <p:sldLayoutId id="2147483668" r:id="rId16"/>
    <p:sldLayoutId id="2147483669" r:id="rId17"/>
    <p:sldLayoutId id="2147483663" r:id="rId18"/>
    <p:sldLayoutId id="2147483673" r:id="rId19"/>
    <p:sldLayoutId id="2147483664" r:id="rId20"/>
    <p:sldLayoutId id="2147483695" r:id="rId21"/>
    <p:sldLayoutId id="2147483712" r:id="rId22"/>
    <p:sldLayoutId id="2147483713" r:id="rId23"/>
    <p:sldLayoutId id="2147483714" r:id="rId24"/>
    <p:sldLayoutId id="2147483711" r:id="rId25"/>
    <p:sldLayoutId id="2147483665" r:id="rId26"/>
    <p:sldLayoutId id="2147483696" r:id="rId27"/>
    <p:sldLayoutId id="2147483697" r:id="rId28"/>
    <p:sldLayoutId id="2147483698" r:id="rId29"/>
    <p:sldLayoutId id="2147483666" r:id="rId30"/>
    <p:sldLayoutId id="2147483699" r:id="rId31"/>
    <p:sldLayoutId id="2147483700" r:id="rId32"/>
    <p:sldLayoutId id="2147483701" r:id="rId33"/>
    <p:sldLayoutId id="2147483702" r:id="rId34"/>
    <p:sldLayoutId id="2147483685" r:id="rId35"/>
    <p:sldLayoutId id="2147483694" r:id="rId36"/>
    <p:sldLayoutId id="2147483686" r:id="rId37"/>
    <p:sldLayoutId id="2147483687" r:id="rId38"/>
    <p:sldLayoutId id="2147483693" r:id="rId39"/>
    <p:sldLayoutId id="2147483688" r:id="rId40"/>
    <p:sldLayoutId id="2147483672" r:id="rId41"/>
    <p:sldLayoutId id="2147483707" r:id="rId42"/>
    <p:sldLayoutId id="2147483708" r:id="rId43"/>
    <p:sldLayoutId id="2147483709" r:id="rId44"/>
    <p:sldLayoutId id="2147483710" r:id="rId45"/>
    <p:sldLayoutId id="2147483667" r:id="rId46"/>
    <p:sldLayoutId id="2147483703" r:id="rId47"/>
    <p:sldLayoutId id="2147483704" r:id="rId48"/>
    <p:sldLayoutId id="2147483705" r:id="rId49"/>
    <p:sldLayoutId id="2147483706" r:id="rId50"/>
  </p:sldLayoutIdLst>
  <p:timing>
    <p:tnLst>
      <p:par>
        <p:cTn id="1" dur="indefinite" restart="never" nodeType="tmRoot"/>
      </p:par>
    </p:tnLst>
  </p:timing>
  <p:txStyles>
    <p:titleStyle>
      <a:lvl1pPr algn="l" defTabSz="914400" rtl="0" eaLnBrk="1" latinLnBrk="0" hangingPunct="1">
        <a:lnSpc>
          <a:spcPct val="90000"/>
        </a:lnSpc>
        <a:spcBef>
          <a:spcPct val="0"/>
        </a:spcBef>
        <a:buNone/>
        <a:defRPr sz="3600" b="1" kern="1200" spc="-100" baseline="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900"/>
        </a:spcBef>
        <a:buClr>
          <a:schemeClr val="accent2"/>
        </a:buClr>
        <a:buSzPct val="80000"/>
        <a:buFontTx/>
        <a:buBlip>
          <a:blip r:embed="rId52"/>
        </a:buBlip>
        <a:defRPr sz="2500" kern="1200">
          <a:solidFill>
            <a:schemeClr val="tx1"/>
          </a:solidFill>
          <a:latin typeface="+mj-lt"/>
          <a:ea typeface="+mn-ea"/>
          <a:cs typeface="+mn-cs"/>
        </a:defRPr>
      </a:lvl1pPr>
      <a:lvl2pPr marL="502920" indent="-228600" algn="l" defTabSz="914400" rtl="0" eaLnBrk="1" latinLnBrk="0" hangingPunct="1">
        <a:lnSpc>
          <a:spcPct val="90000"/>
        </a:lnSpc>
        <a:spcBef>
          <a:spcPts val="800"/>
        </a:spcBef>
        <a:buClr>
          <a:schemeClr val="accent2"/>
        </a:buClr>
        <a:buSzPct val="100000"/>
        <a:buFontTx/>
        <a:buBlip>
          <a:blip r:embed="rId53"/>
        </a:buBlip>
        <a:tabLst/>
        <a:defRPr sz="2000" kern="1200">
          <a:solidFill>
            <a:schemeClr val="tx1"/>
          </a:solidFill>
          <a:latin typeface="+mj-lt"/>
          <a:ea typeface="+mn-ea"/>
          <a:cs typeface="+mn-cs"/>
        </a:defRPr>
      </a:lvl2pPr>
      <a:lvl3pPr marL="685800" indent="-173038" algn="l" defTabSz="914400" rtl="0" eaLnBrk="1" latinLnBrk="0" hangingPunct="1">
        <a:lnSpc>
          <a:spcPct val="90000"/>
        </a:lnSpc>
        <a:spcBef>
          <a:spcPts val="800"/>
        </a:spcBef>
        <a:buClr>
          <a:schemeClr val="accent2"/>
        </a:buClr>
        <a:buSzPct val="80000"/>
        <a:buFontTx/>
        <a:buBlip>
          <a:blip r:embed="rId53"/>
        </a:buBlip>
        <a:tabLst/>
        <a:defRPr sz="1900" i="1" kern="1200">
          <a:solidFill>
            <a:schemeClr val="tx1"/>
          </a:solidFill>
          <a:latin typeface="Times New Roman" charset="0"/>
          <a:ea typeface="Times New Roman" charset="0"/>
          <a:cs typeface="Times New Roman" charset="0"/>
        </a:defRPr>
      </a:lvl3pPr>
      <a:lvl4pPr marL="685800" indent="-137160" algn="l" defTabSz="914400" rtl="0" eaLnBrk="1" latinLnBrk="0" hangingPunct="1">
        <a:lnSpc>
          <a:spcPct val="90000"/>
        </a:lnSpc>
        <a:spcBef>
          <a:spcPts val="800"/>
        </a:spcBef>
        <a:buClr>
          <a:schemeClr val="accent2"/>
        </a:buClr>
        <a:buFont typeface="Arial" panose="020B0604020202020204" pitchFamily="34" charset="0"/>
        <a:buChar char="•"/>
        <a:defRPr sz="1300" kern="1200" cap="all" spc="50" baseline="0">
          <a:solidFill>
            <a:schemeClr val="tx1"/>
          </a:solidFill>
          <a:latin typeface="+mj-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7.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http://www.fiscalsponsordirectory.org/" TargetMode="External"/><Relationship Id="rId2" Type="http://schemas.openxmlformats.org/officeDocument/2006/relationships/hyperlink" Target="http://www.fiscalsponsors.org/" TargetMode="External"/><Relationship Id="rId1" Type="http://schemas.openxmlformats.org/officeDocument/2006/relationships/slideLayout" Target="../slideLayouts/slideLayout5.xml"/><Relationship Id="rId5" Type="http://schemas.openxmlformats.org/officeDocument/2006/relationships/image" Target="../media/image13.png"/><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4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www.trustforconservationinnovation.org/about/pdf/TCI-FS-whitepaper-201403.pdf"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Fiscal Sponsorship</a:t>
            </a:r>
            <a:endParaRPr lang="en-US" dirty="0"/>
          </a:p>
        </p:txBody>
      </p:sp>
      <p:sp>
        <p:nvSpPr>
          <p:cNvPr id="3" name="Subtitle 2"/>
          <p:cNvSpPr>
            <a:spLocks noGrp="1"/>
          </p:cNvSpPr>
          <p:nvPr>
            <p:ph type="subTitle" idx="1"/>
          </p:nvPr>
        </p:nvSpPr>
        <p:spPr>
          <a:xfrm>
            <a:off x="320040" y="3619762"/>
            <a:ext cx="6858000" cy="1395298"/>
          </a:xfrm>
        </p:spPr>
        <p:txBody>
          <a:bodyPr/>
          <a:lstStyle/>
          <a:p>
            <a:r>
              <a:rPr lang="en-US" dirty="0" smtClean="0"/>
              <a:t>Taking the fear out of financial management</a:t>
            </a:r>
            <a:endParaRPr lang="en-US" dirty="0"/>
          </a:p>
        </p:txBody>
      </p:sp>
      <p:sp>
        <p:nvSpPr>
          <p:cNvPr id="4" name="Text Placeholder 3"/>
          <p:cNvSpPr>
            <a:spLocks noGrp="1"/>
          </p:cNvSpPr>
          <p:nvPr>
            <p:ph type="body" sz="quarter" idx="10"/>
          </p:nvPr>
        </p:nvSpPr>
        <p:spPr>
          <a:xfrm>
            <a:off x="622502" y="4441373"/>
            <a:ext cx="4283075" cy="590550"/>
          </a:xfrm>
        </p:spPr>
        <p:txBody>
          <a:bodyPr/>
          <a:lstStyle/>
          <a:p>
            <a:r>
              <a:rPr lang="en-US" dirty="0" smtClean="0"/>
              <a:t>Asta Petkeviciute and Josh Sattely</a:t>
            </a:r>
          </a:p>
          <a:p>
            <a:r>
              <a:rPr lang="en-US" dirty="0" smtClean="0"/>
              <a:t>March 28, 2017</a:t>
            </a:r>
          </a:p>
          <a:p>
            <a:endParaRPr lang="en-US" dirty="0"/>
          </a:p>
        </p:txBody>
      </p:sp>
    </p:spTree>
    <p:extLst>
      <p:ext uri="{BB962C8B-B14F-4D97-AF65-F5344CB8AC3E}">
        <p14:creationId xmlns:p14="http://schemas.microsoft.com/office/powerpoint/2010/main" val="8279336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you offer this kind of comprehensive support? </a:t>
            </a:r>
            <a:endParaRPr lang="en-US" dirty="0"/>
          </a:p>
        </p:txBody>
      </p:sp>
      <p:sp>
        <p:nvSpPr>
          <p:cNvPr id="3" name="Content Placeholder 2"/>
          <p:cNvSpPr>
            <a:spLocks noGrp="1"/>
          </p:cNvSpPr>
          <p:nvPr>
            <p:ph idx="1"/>
          </p:nvPr>
        </p:nvSpPr>
        <p:spPr>
          <a:xfrm>
            <a:off x="375697" y="1547810"/>
            <a:ext cx="7886700" cy="1643446"/>
          </a:xfrm>
        </p:spPr>
        <p:txBody>
          <a:bodyPr/>
          <a:lstStyle/>
          <a:p>
            <a:pPr>
              <a:buFont typeface="Arial" panose="020B0604020202020204" pitchFamily="34" charset="0"/>
              <a:buChar char="•"/>
            </a:pPr>
            <a:r>
              <a:rPr lang="en-US" dirty="0" smtClean="0"/>
              <a:t>Share services with more than 90 projects and nearly 500 employees in 30 states. </a:t>
            </a:r>
            <a:br>
              <a:rPr lang="en-US" dirty="0" smtClean="0"/>
            </a:br>
            <a:endParaRPr lang="en-US" dirty="0" smtClean="0"/>
          </a:p>
          <a:p>
            <a:pPr>
              <a:buFont typeface="Arial" panose="020B0604020202020204" pitchFamily="34" charset="0"/>
              <a:buChar char="•"/>
            </a:pPr>
            <a:r>
              <a:rPr lang="en-US" dirty="0" smtClean="0"/>
              <a:t>Our team includes:</a:t>
            </a:r>
          </a:p>
          <a:p>
            <a:pPr>
              <a:buFont typeface="Arial" panose="020B0604020202020204" pitchFamily="34" charset="0"/>
              <a:buChar char="•"/>
            </a:pPr>
            <a:endParaRPr lang="en-US" dirty="0"/>
          </a:p>
          <a:p>
            <a:pPr marL="0" indent="0">
              <a:buNone/>
            </a:pP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290894962"/>
              </p:ext>
            </p:extLst>
          </p:nvPr>
        </p:nvGraphicFramePr>
        <p:xfrm>
          <a:off x="210312" y="3352639"/>
          <a:ext cx="8668512" cy="2225201"/>
        </p:xfrm>
        <a:graphic>
          <a:graphicData uri="http://schemas.openxmlformats.org/drawingml/2006/table">
            <a:tbl>
              <a:tblPr firstRow="1" bandRow="1">
                <a:tableStyleId>{5C22544A-7EE6-4342-B048-85BDC9FD1C3A}</a:tableStyleId>
              </a:tblPr>
              <a:tblGrid>
                <a:gridCol w="2167128">
                  <a:extLst>
                    <a:ext uri="{9D8B030D-6E8A-4147-A177-3AD203B41FA5}">
                      <a16:colId xmlns:a16="http://schemas.microsoft.com/office/drawing/2014/main" xmlns="" val="2131674147"/>
                    </a:ext>
                  </a:extLst>
                </a:gridCol>
                <a:gridCol w="2167128">
                  <a:extLst>
                    <a:ext uri="{9D8B030D-6E8A-4147-A177-3AD203B41FA5}">
                      <a16:colId xmlns:a16="http://schemas.microsoft.com/office/drawing/2014/main" xmlns="" val="384237757"/>
                    </a:ext>
                  </a:extLst>
                </a:gridCol>
                <a:gridCol w="2167128">
                  <a:extLst>
                    <a:ext uri="{9D8B030D-6E8A-4147-A177-3AD203B41FA5}">
                      <a16:colId xmlns:a16="http://schemas.microsoft.com/office/drawing/2014/main" xmlns="" val="1407590427"/>
                    </a:ext>
                  </a:extLst>
                </a:gridCol>
                <a:gridCol w="2167128">
                  <a:extLst>
                    <a:ext uri="{9D8B030D-6E8A-4147-A177-3AD203B41FA5}">
                      <a16:colId xmlns:a16="http://schemas.microsoft.com/office/drawing/2014/main" xmlns="" val="1983138361"/>
                    </a:ext>
                  </a:extLst>
                </a:gridCol>
              </a:tblGrid>
              <a:tr h="2225201">
                <a:tc>
                  <a:txBody>
                    <a:bodyPr/>
                    <a:lstStyle/>
                    <a:p>
                      <a:r>
                        <a:rPr lang="en-US" sz="1200" b="1" kern="1200" dirty="0" smtClean="0">
                          <a:solidFill>
                            <a:schemeClr val="accent1"/>
                          </a:solidFill>
                          <a:effectLst/>
                          <a:latin typeface="+mj-lt"/>
                          <a:ea typeface="+mn-ea"/>
                          <a:cs typeface="+mn-cs"/>
                        </a:rPr>
                        <a:t>Accounting</a:t>
                      </a:r>
                    </a:p>
                    <a:p>
                      <a:r>
                        <a:rPr lang="en-US" sz="1200" b="1" kern="1200" dirty="0" smtClean="0">
                          <a:solidFill>
                            <a:schemeClr val="tx2">
                              <a:lumMod val="75000"/>
                            </a:schemeClr>
                          </a:solidFill>
                          <a:effectLst/>
                          <a:latin typeface="+mj-lt"/>
                          <a:ea typeface="+mn-ea"/>
                          <a:cs typeface="+mn-cs"/>
                        </a:rPr>
                        <a:t> </a:t>
                      </a:r>
                    </a:p>
                    <a:p>
                      <a:r>
                        <a:rPr lang="en-US" sz="1200" b="1" kern="1200" dirty="0" smtClean="0">
                          <a:solidFill>
                            <a:schemeClr val="tx2">
                              <a:lumMod val="75000"/>
                            </a:schemeClr>
                          </a:solidFill>
                          <a:effectLst/>
                          <a:latin typeface="+mj-lt"/>
                          <a:ea typeface="+mn-ea"/>
                          <a:cs typeface="+mn-cs"/>
                        </a:rPr>
                        <a:t> </a:t>
                      </a:r>
                    </a:p>
                    <a:p>
                      <a:r>
                        <a:rPr lang="en-US" sz="1200" b="1" kern="1200" dirty="0" smtClean="0">
                          <a:solidFill>
                            <a:schemeClr val="tx2"/>
                          </a:solidFill>
                          <a:effectLst/>
                          <a:latin typeface="+mj-lt"/>
                          <a:ea typeface="+mn-ea"/>
                          <a:cs typeface="+mn-cs"/>
                        </a:rPr>
                        <a:t>Team of accountants and controllers who prepare your accounts for audit, as well as process payables, receivables and payroll for each project.</a:t>
                      </a:r>
                    </a:p>
                    <a:p>
                      <a:endParaRPr lang="en-US" dirty="0">
                        <a:solidFill>
                          <a:schemeClr val="tx2">
                            <a:lumMod val="75000"/>
                          </a:schemeClr>
                        </a:solidFill>
                      </a:endParaRPr>
                    </a:p>
                  </a:txBody>
                  <a:tcPr>
                    <a:noFill/>
                  </a:tcPr>
                </a:tc>
                <a:tc>
                  <a:txBody>
                    <a:bodyPr/>
                    <a:lstStyle/>
                    <a:p>
                      <a:pPr marL="0" marR="0">
                        <a:lnSpc>
                          <a:spcPts val="1440"/>
                        </a:lnSpc>
                        <a:spcBef>
                          <a:spcPts val="0"/>
                        </a:spcBef>
                        <a:spcAft>
                          <a:spcPts val="0"/>
                        </a:spcAft>
                      </a:pPr>
                      <a:r>
                        <a:rPr lang="en-US" sz="1200" b="1" dirty="0">
                          <a:solidFill>
                            <a:schemeClr val="accent1"/>
                          </a:solidFill>
                          <a:effectLst/>
                          <a:latin typeface="Arial" panose="020B0604020202020204" pitchFamily="34" charset="0"/>
                          <a:ea typeface="Calibri" panose="020F0502020204030204" pitchFamily="34" charset="0"/>
                        </a:rPr>
                        <a:t>Compliance and Legal Affairs</a:t>
                      </a:r>
                    </a:p>
                    <a:p>
                      <a:pPr marL="0" marR="0">
                        <a:lnSpc>
                          <a:spcPts val="1440"/>
                        </a:lnSpc>
                        <a:spcBef>
                          <a:spcPts val="0"/>
                        </a:spcBef>
                        <a:spcAft>
                          <a:spcPts val="0"/>
                        </a:spcAft>
                      </a:pPr>
                      <a:r>
                        <a:rPr lang="en-US" sz="1200" dirty="0">
                          <a:solidFill>
                            <a:schemeClr val="tx2">
                              <a:lumMod val="75000"/>
                            </a:schemeClr>
                          </a:solidFill>
                          <a:effectLst/>
                          <a:latin typeface="Arial" panose="020B0604020202020204" pitchFamily="34" charset="0"/>
                          <a:ea typeface="Calibri" panose="020F0502020204030204" pitchFamily="34" charset="0"/>
                        </a:rPr>
                        <a:t> </a:t>
                      </a:r>
                    </a:p>
                    <a:p>
                      <a:pPr marL="0" marR="0">
                        <a:lnSpc>
                          <a:spcPts val="1440"/>
                        </a:lnSpc>
                        <a:spcBef>
                          <a:spcPts val="0"/>
                        </a:spcBef>
                        <a:spcAft>
                          <a:spcPts val="0"/>
                        </a:spcAft>
                      </a:pPr>
                      <a:r>
                        <a:rPr lang="en-US" sz="1200" dirty="0" smtClean="0">
                          <a:solidFill>
                            <a:schemeClr val="tx2">
                              <a:lumMod val="75000"/>
                            </a:schemeClr>
                          </a:solidFill>
                          <a:effectLst/>
                          <a:latin typeface="Arial" panose="020B0604020202020204" pitchFamily="34" charset="0"/>
                          <a:ea typeface="Calibri" panose="020F0502020204030204" pitchFamily="34" charset="0"/>
                        </a:rPr>
                        <a:t>A staff </a:t>
                      </a:r>
                      <a:r>
                        <a:rPr lang="en-US" sz="1200" dirty="0">
                          <a:solidFill>
                            <a:schemeClr val="tx2">
                              <a:lumMod val="75000"/>
                            </a:schemeClr>
                          </a:solidFill>
                          <a:effectLst/>
                          <a:latin typeface="Arial" panose="020B0604020202020204" pitchFamily="34" charset="0"/>
                          <a:ea typeface="Calibri" panose="020F0502020204030204" pitchFamily="34" charset="0"/>
                        </a:rPr>
                        <a:t>attorney and contracts managers </a:t>
                      </a:r>
                      <a:r>
                        <a:rPr lang="en-US" sz="1200" dirty="0" smtClean="0">
                          <a:solidFill>
                            <a:schemeClr val="tx2">
                              <a:lumMod val="75000"/>
                            </a:schemeClr>
                          </a:solidFill>
                          <a:effectLst/>
                          <a:latin typeface="Arial" panose="020B0604020202020204" pitchFamily="34" charset="0"/>
                          <a:ea typeface="Calibri" panose="020F0502020204030204" pitchFamily="34" charset="0"/>
                        </a:rPr>
                        <a:t>review</a:t>
                      </a:r>
                      <a:r>
                        <a:rPr lang="en-US" sz="1200" baseline="0" dirty="0" smtClean="0">
                          <a:solidFill>
                            <a:schemeClr val="tx2">
                              <a:lumMod val="75000"/>
                            </a:schemeClr>
                          </a:solidFill>
                          <a:effectLst/>
                          <a:latin typeface="Arial" panose="020B0604020202020204" pitchFamily="34" charset="0"/>
                          <a:ea typeface="Calibri" panose="020F0502020204030204" pitchFamily="34" charset="0"/>
                        </a:rPr>
                        <a:t> and process</a:t>
                      </a:r>
                      <a:r>
                        <a:rPr lang="en-US" sz="1200" dirty="0" smtClean="0">
                          <a:solidFill>
                            <a:schemeClr val="tx2">
                              <a:lumMod val="75000"/>
                            </a:schemeClr>
                          </a:solidFill>
                          <a:effectLst/>
                          <a:latin typeface="Arial" panose="020B0604020202020204" pitchFamily="34" charset="0"/>
                          <a:ea typeface="Calibri" panose="020F0502020204030204" pitchFamily="34" charset="0"/>
                        </a:rPr>
                        <a:t> </a:t>
                      </a:r>
                      <a:r>
                        <a:rPr lang="en-US" sz="1200" dirty="0">
                          <a:solidFill>
                            <a:schemeClr val="tx2">
                              <a:lumMod val="75000"/>
                            </a:schemeClr>
                          </a:solidFill>
                          <a:effectLst/>
                          <a:latin typeface="Arial" panose="020B0604020202020204" pitchFamily="34" charset="0"/>
                          <a:ea typeface="Calibri" panose="020F0502020204030204" pitchFamily="34" charset="0"/>
                        </a:rPr>
                        <a:t>contracts, </a:t>
                      </a:r>
                      <a:r>
                        <a:rPr lang="en-US" sz="1200" dirty="0" smtClean="0">
                          <a:solidFill>
                            <a:schemeClr val="tx2">
                              <a:lumMod val="75000"/>
                            </a:schemeClr>
                          </a:solidFill>
                          <a:effectLst/>
                          <a:latin typeface="Arial" panose="020B0604020202020204" pitchFamily="34" charset="0"/>
                          <a:ea typeface="Calibri" panose="020F0502020204030204" pitchFamily="34" charset="0"/>
                        </a:rPr>
                        <a:t>advise </a:t>
                      </a:r>
                      <a:r>
                        <a:rPr lang="en-US" sz="1200" dirty="0">
                          <a:solidFill>
                            <a:schemeClr val="tx2">
                              <a:lumMod val="75000"/>
                            </a:schemeClr>
                          </a:solidFill>
                          <a:effectLst/>
                          <a:latin typeface="Arial" panose="020B0604020202020204" pitchFamily="34" charset="0"/>
                          <a:ea typeface="Calibri" panose="020F0502020204030204" pitchFamily="34" charset="0"/>
                        </a:rPr>
                        <a:t>on legal agreements, and the </a:t>
                      </a:r>
                      <a:r>
                        <a:rPr lang="en-US" sz="1200" dirty="0" smtClean="0">
                          <a:solidFill>
                            <a:schemeClr val="tx2">
                              <a:lumMod val="75000"/>
                            </a:schemeClr>
                          </a:solidFill>
                          <a:effectLst/>
                          <a:latin typeface="Arial" panose="020B0604020202020204" pitchFamily="34" charset="0"/>
                          <a:ea typeface="Calibri" panose="020F0502020204030204" pitchFamily="34" charset="0"/>
                        </a:rPr>
                        <a:t>file </a:t>
                      </a:r>
                      <a:r>
                        <a:rPr lang="en-US" sz="1200" dirty="0">
                          <a:solidFill>
                            <a:schemeClr val="tx2">
                              <a:lumMod val="75000"/>
                            </a:schemeClr>
                          </a:solidFill>
                          <a:effectLst/>
                          <a:latin typeface="Arial" panose="020B0604020202020204" pitchFamily="34" charset="0"/>
                          <a:ea typeface="Calibri" panose="020F0502020204030204" pitchFamily="34" charset="0"/>
                        </a:rPr>
                        <a:t>of business registrations </a:t>
                      </a:r>
                      <a:r>
                        <a:rPr lang="en-US" sz="1200" dirty="0" smtClean="0">
                          <a:solidFill>
                            <a:schemeClr val="tx2">
                              <a:lumMod val="75000"/>
                            </a:schemeClr>
                          </a:solidFill>
                          <a:effectLst/>
                          <a:latin typeface="Arial" panose="020B0604020202020204" pitchFamily="34" charset="0"/>
                          <a:ea typeface="Calibri" panose="020F0502020204030204" pitchFamily="34" charset="0"/>
                        </a:rPr>
                        <a:t>in</a:t>
                      </a:r>
                      <a:r>
                        <a:rPr lang="en-US" sz="1200" baseline="0" dirty="0" smtClean="0">
                          <a:solidFill>
                            <a:schemeClr val="tx2">
                              <a:lumMod val="75000"/>
                            </a:schemeClr>
                          </a:solidFill>
                          <a:effectLst/>
                          <a:latin typeface="Arial" panose="020B0604020202020204" pitchFamily="34" charset="0"/>
                          <a:ea typeface="Calibri" panose="020F0502020204030204" pitchFamily="34" charset="0"/>
                        </a:rPr>
                        <a:t> </a:t>
                      </a:r>
                      <a:r>
                        <a:rPr lang="en-US" sz="1200" dirty="0" smtClean="0">
                          <a:solidFill>
                            <a:schemeClr val="tx2">
                              <a:lumMod val="75000"/>
                            </a:schemeClr>
                          </a:solidFill>
                          <a:effectLst/>
                          <a:latin typeface="Arial" panose="020B0604020202020204" pitchFamily="34" charset="0"/>
                          <a:ea typeface="Calibri" panose="020F0502020204030204" pitchFamily="34" charset="0"/>
                        </a:rPr>
                        <a:t>states where </a:t>
                      </a:r>
                      <a:r>
                        <a:rPr lang="en-US" sz="1200" dirty="0">
                          <a:solidFill>
                            <a:schemeClr val="tx2">
                              <a:lumMod val="75000"/>
                            </a:schemeClr>
                          </a:solidFill>
                          <a:effectLst/>
                          <a:latin typeface="Arial" panose="020B0604020202020204" pitchFamily="34" charset="0"/>
                          <a:ea typeface="Calibri" panose="020F0502020204030204" pitchFamily="34" charset="0"/>
                        </a:rPr>
                        <a:t>you operate.</a:t>
                      </a:r>
                    </a:p>
                  </a:txBody>
                  <a:tcPr marL="68580" marR="68580" marT="0" marB="0">
                    <a:noFill/>
                  </a:tcPr>
                </a:tc>
                <a:tc>
                  <a:txBody>
                    <a:bodyPr/>
                    <a:lstStyle/>
                    <a:p>
                      <a:pPr marL="0" marR="0">
                        <a:lnSpc>
                          <a:spcPts val="1440"/>
                        </a:lnSpc>
                        <a:spcBef>
                          <a:spcPts val="0"/>
                        </a:spcBef>
                        <a:spcAft>
                          <a:spcPts val="0"/>
                        </a:spcAft>
                      </a:pPr>
                      <a:r>
                        <a:rPr lang="en-US" sz="1200" b="1" dirty="0">
                          <a:solidFill>
                            <a:schemeClr val="accent1"/>
                          </a:solidFill>
                          <a:effectLst/>
                          <a:latin typeface="Arial" panose="020B0604020202020204" pitchFamily="34" charset="0"/>
                          <a:ea typeface="Calibri" panose="020F0502020204030204" pitchFamily="34" charset="0"/>
                        </a:rPr>
                        <a:t>Grants and Finance Management</a:t>
                      </a:r>
                    </a:p>
                    <a:p>
                      <a:pPr marL="0" marR="0">
                        <a:lnSpc>
                          <a:spcPts val="1440"/>
                        </a:lnSpc>
                        <a:spcBef>
                          <a:spcPts val="0"/>
                        </a:spcBef>
                        <a:spcAft>
                          <a:spcPts val="0"/>
                        </a:spcAft>
                      </a:pPr>
                      <a:r>
                        <a:rPr lang="en-US" sz="1200" dirty="0">
                          <a:solidFill>
                            <a:srgbClr val="595A59"/>
                          </a:solidFill>
                          <a:effectLst/>
                          <a:latin typeface="Arial" panose="020B0604020202020204" pitchFamily="34" charset="0"/>
                          <a:ea typeface="Calibri" panose="020F0502020204030204" pitchFamily="34" charset="0"/>
                        </a:rPr>
                        <a:t> </a:t>
                      </a:r>
                    </a:p>
                    <a:p>
                      <a:pPr marL="0" marR="0">
                        <a:lnSpc>
                          <a:spcPts val="1440"/>
                        </a:lnSpc>
                        <a:spcBef>
                          <a:spcPts val="0"/>
                        </a:spcBef>
                        <a:spcAft>
                          <a:spcPts val="0"/>
                        </a:spcAft>
                      </a:pPr>
                      <a:r>
                        <a:rPr lang="en-US" sz="1200" dirty="0" smtClean="0">
                          <a:solidFill>
                            <a:srgbClr val="595A59"/>
                          </a:solidFill>
                          <a:effectLst/>
                          <a:latin typeface="Arial" panose="020B0604020202020204" pitchFamily="34" charset="0"/>
                          <a:ea typeface="Calibri" panose="020F0502020204030204" pitchFamily="34" charset="0"/>
                        </a:rPr>
                        <a:t>A </a:t>
                      </a:r>
                      <a:r>
                        <a:rPr lang="en-US" sz="1200" dirty="0">
                          <a:solidFill>
                            <a:srgbClr val="595A59"/>
                          </a:solidFill>
                          <a:effectLst/>
                          <a:latin typeface="Arial" panose="020B0604020202020204" pitchFamily="34" charset="0"/>
                          <a:ea typeface="Calibri" panose="020F0502020204030204" pitchFamily="34" charset="0"/>
                        </a:rPr>
                        <a:t>dedicated grants and finance manager to oversee your account, coordinate services and monitor payments, cash flow, grants management and proposal support.</a:t>
                      </a:r>
                    </a:p>
                    <a:p>
                      <a:pPr marL="0" marR="0">
                        <a:lnSpc>
                          <a:spcPts val="1440"/>
                        </a:lnSpc>
                        <a:spcBef>
                          <a:spcPts val="0"/>
                        </a:spcBef>
                        <a:spcAft>
                          <a:spcPts val="0"/>
                        </a:spcAft>
                      </a:pPr>
                      <a:r>
                        <a:rPr lang="en-US" sz="1200" dirty="0">
                          <a:solidFill>
                            <a:srgbClr val="595A59"/>
                          </a:solidFill>
                          <a:effectLst/>
                          <a:latin typeface="Arial" panose="020B0604020202020204" pitchFamily="34" charset="0"/>
                          <a:ea typeface="Calibri" panose="020F0502020204030204" pitchFamily="34" charset="0"/>
                        </a:rPr>
                        <a:t> </a:t>
                      </a:r>
                    </a:p>
                  </a:txBody>
                  <a:tcPr marL="68580" marR="68580" marT="0" marB="0">
                    <a:noFill/>
                  </a:tcPr>
                </a:tc>
                <a:tc>
                  <a:txBody>
                    <a:bodyPr/>
                    <a:lstStyle/>
                    <a:p>
                      <a:pPr marL="0" marR="0">
                        <a:lnSpc>
                          <a:spcPts val="1440"/>
                        </a:lnSpc>
                        <a:spcBef>
                          <a:spcPts val="0"/>
                        </a:spcBef>
                        <a:spcAft>
                          <a:spcPts val="0"/>
                        </a:spcAft>
                      </a:pPr>
                      <a:r>
                        <a:rPr lang="en-US" sz="1200" b="1" dirty="0">
                          <a:solidFill>
                            <a:schemeClr val="accent1"/>
                          </a:solidFill>
                          <a:effectLst/>
                          <a:latin typeface="Arial" panose="020B0604020202020204" pitchFamily="34" charset="0"/>
                          <a:ea typeface="Calibri" panose="020F0502020204030204" pitchFamily="34" charset="0"/>
                        </a:rPr>
                        <a:t>Human Resources</a:t>
                      </a:r>
                    </a:p>
                    <a:p>
                      <a:pPr marL="0" marR="0">
                        <a:lnSpc>
                          <a:spcPts val="1440"/>
                        </a:lnSpc>
                        <a:spcBef>
                          <a:spcPts val="0"/>
                        </a:spcBef>
                        <a:spcAft>
                          <a:spcPts val="0"/>
                        </a:spcAft>
                      </a:pPr>
                      <a:r>
                        <a:rPr lang="en-US" sz="1200" dirty="0">
                          <a:solidFill>
                            <a:schemeClr val="tx2">
                              <a:lumMod val="75000"/>
                            </a:schemeClr>
                          </a:solidFill>
                          <a:effectLst/>
                          <a:latin typeface="Arial" panose="020B0604020202020204" pitchFamily="34" charset="0"/>
                          <a:ea typeface="Calibri" panose="020F0502020204030204" pitchFamily="34" charset="0"/>
                        </a:rPr>
                        <a:t> </a:t>
                      </a:r>
                    </a:p>
                    <a:p>
                      <a:pPr marL="0" marR="0">
                        <a:lnSpc>
                          <a:spcPts val="1440"/>
                        </a:lnSpc>
                        <a:spcBef>
                          <a:spcPts val="0"/>
                        </a:spcBef>
                        <a:spcAft>
                          <a:spcPts val="0"/>
                        </a:spcAft>
                      </a:pPr>
                      <a:r>
                        <a:rPr lang="en-US" sz="1200" dirty="0">
                          <a:solidFill>
                            <a:schemeClr val="tx2">
                              <a:lumMod val="75000"/>
                            </a:schemeClr>
                          </a:solidFill>
                          <a:effectLst/>
                          <a:latin typeface="Arial" panose="020B0604020202020204" pitchFamily="34" charset="0"/>
                          <a:ea typeface="Calibri" panose="020F0502020204030204" pitchFamily="34" charset="0"/>
                        </a:rPr>
                        <a:t> </a:t>
                      </a:r>
                    </a:p>
                    <a:p>
                      <a:pPr marL="0" marR="0">
                        <a:lnSpc>
                          <a:spcPts val="1440"/>
                        </a:lnSpc>
                        <a:spcBef>
                          <a:spcPts val="0"/>
                        </a:spcBef>
                        <a:spcAft>
                          <a:spcPts val="0"/>
                        </a:spcAft>
                      </a:pPr>
                      <a:r>
                        <a:rPr lang="en-US" sz="1200" dirty="0">
                          <a:solidFill>
                            <a:schemeClr val="tx2">
                              <a:lumMod val="75000"/>
                            </a:schemeClr>
                          </a:solidFill>
                          <a:effectLst/>
                          <a:latin typeface="Arial" panose="020B0604020202020204" pitchFamily="34" charset="0"/>
                          <a:ea typeface="Calibri" panose="020F0502020204030204" pitchFamily="34" charset="0"/>
                        </a:rPr>
                        <a:t>A seasoned, professional </a:t>
                      </a:r>
                      <a:r>
                        <a:rPr lang="en-US" sz="1200" dirty="0" smtClean="0">
                          <a:solidFill>
                            <a:schemeClr val="tx2">
                              <a:lumMod val="75000"/>
                            </a:schemeClr>
                          </a:solidFill>
                          <a:effectLst/>
                          <a:latin typeface="Arial" panose="020B0604020202020204" pitchFamily="34" charset="0"/>
                          <a:ea typeface="Calibri" panose="020F0502020204030204" pitchFamily="34" charset="0"/>
                        </a:rPr>
                        <a:t>team </a:t>
                      </a:r>
                      <a:r>
                        <a:rPr lang="en-US" sz="1200" dirty="0">
                          <a:solidFill>
                            <a:schemeClr val="tx2">
                              <a:lumMod val="75000"/>
                            </a:schemeClr>
                          </a:solidFill>
                          <a:effectLst/>
                          <a:latin typeface="Arial" panose="020B0604020202020204" pitchFamily="34" charset="0"/>
                          <a:ea typeface="Calibri" panose="020F0502020204030204" pitchFamily="34" charset="0"/>
                        </a:rPr>
                        <a:t>with decades of experience </a:t>
                      </a:r>
                      <a:r>
                        <a:rPr lang="en-US" sz="1200" dirty="0" smtClean="0">
                          <a:solidFill>
                            <a:schemeClr val="tx2">
                              <a:lumMod val="75000"/>
                            </a:schemeClr>
                          </a:solidFill>
                          <a:effectLst/>
                          <a:latin typeface="Arial" panose="020B0604020202020204" pitchFamily="34" charset="0"/>
                          <a:ea typeface="Calibri" panose="020F0502020204030204" pitchFamily="34" charset="0"/>
                        </a:rPr>
                        <a:t>help </a:t>
                      </a:r>
                      <a:r>
                        <a:rPr lang="en-US" sz="1200" dirty="0">
                          <a:solidFill>
                            <a:schemeClr val="tx2">
                              <a:lumMod val="75000"/>
                            </a:schemeClr>
                          </a:solidFill>
                          <a:effectLst/>
                          <a:latin typeface="Arial" panose="020B0604020202020204" pitchFamily="34" charset="0"/>
                          <a:ea typeface="Calibri" panose="020F0502020204030204" pitchFamily="34" charset="0"/>
                        </a:rPr>
                        <a:t>you hire, retain and evaluate staff in addition to </a:t>
                      </a:r>
                      <a:r>
                        <a:rPr lang="en-US" sz="1200" dirty="0" smtClean="0">
                          <a:solidFill>
                            <a:schemeClr val="tx2">
                              <a:lumMod val="75000"/>
                            </a:schemeClr>
                          </a:solidFill>
                          <a:effectLst/>
                          <a:latin typeface="Arial" panose="020B0604020202020204" pitchFamily="34" charset="0"/>
                          <a:ea typeface="Calibri" panose="020F0502020204030204" pitchFamily="34" charset="0"/>
                        </a:rPr>
                        <a:t>compensation </a:t>
                      </a:r>
                      <a:r>
                        <a:rPr lang="en-US" sz="1200" dirty="0">
                          <a:solidFill>
                            <a:schemeClr val="tx2">
                              <a:lumMod val="75000"/>
                            </a:schemeClr>
                          </a:solidFill>
                          <a:effectLst/>
                          <a:latin typeface="Arial" panose="020B0604020202020204" pitchFamily="34" charset="0"/>
                          <a:ea typeface="Calibri" panose="020F0502020204030204" pitchFamily="34" charset="0"/>
                        </a:rPr>
                        <a:t>and benefits </a:t>
                      </a:r>
                      <a:r>
                        <a:rPr lang="en-US" sz="1200" dirty="0" smtClean="0">
                          <a:solidFill>
                            <a:schemeClr val="tx2">
                              <a:lumMod val="75000"/>
                            </a:schemeClr>
                          </a:solidFill>
                          <a:effectLst/>
                          <a:latin typeface="Arial" panose="020B0604020202020204" pitchFamily="34" charset="0"/>
                          <a:ea typeface="Calibri" panose="020F0502020204030204" pitchFamily="34" charset="0"/>
                        </a:rPr>
                        <a:t>administration </a:t>
                      </a:r>
                      <a:r>
                        <a:rPr lang="en-US" sz="1200" dirty="0">
                          <a:solidFill>
                            <a:schemeClr val="tx2">
                              <a:lumMod val="75000"/>
                            </a:schemeClr>
                          </a:solidFill>
                          <a:effectLst/>
                          <a:latin typeface="Arial" panose="020B0604020202020204" pitchFamily="34" charset="0"/>
                          <a:ea typeface="Calibri" panose="020F0502020204030204" pitchFamily="34" charset="0"/>
                        </a:rPr>
                        <a:t>and ensure </a:t>
                      </a:r>
                      <a:r>
                        <a:rPr lang="en-US" sz="1200" dirty="0" smtClean="0">
                          <a:solidFill>
                            <a:schemeClr val="tx2">
                              <a:lumMod val="75000"/>
                            </a:schemeClr>
                          </a:solidFill>
                          <a:effectLst/>
                          <a:latin typeface="Arial" panose="020B0604020202020204" pitchFamily="34" charset="0"/>
                          <a:ea typeface="Calibri" panose="020F0502020204030204" pitchFamily="34" charset="0"/>
                        </a:rPr>
                        <a:t>compliance </a:t>
                      </a:r>
                      <a:r>
                        <a:rPr lang="en-US" sz="1200" dirty="0">
                          <a:solidFill>
                            <a:schemeClr val="tx2">
                              <a:lumMod val="75000"/>
                            </a:schemeClr>
                          </a:solidFill>
                          <a:effectLst/>
                          <a:latin typeface="Arial" panose="020B0604020202020204" pitchFamily="34" charset="0"/>
                          <a:ea typeface="Calibri" panose="020F0502020204030204" pitchFamily="34" charset="0"/>
                        </a:rPr>
                        <a:t>with all current labor laws.</a:t>
                      </a:r>
                    </a:p>
                    <a:p>
                      <a:pPr marL="0" marR="0">
                        <a:lnSpc>
                          <a:spcPts val="1440"/>
                        </a:lnSpc>
                        <a:spcBef>
                          <a:spcPts val="0"/>
                        </a:spcBef>
                        <a:spcAft>
                          <a:spcPts val="0"/>
                        </a:spcAft>
                      </a:pPr>
                      <a:r>
                        <a:rPr lang="en-US" sz="1200" dirty="0">
                          <a:solidFill>
                            <a:schemeClr val="tx2">
                              <a:lumMod val="75000"/>
                            </a:schemeClr>
                          </a:solidFill>
                          <a:effectLst/>
                          <a:latin typeface="Arial" panose="020B0604020202020204" pitchFamily="34" charset="0"/>
                          <a:ea typeface="Calibri" panose="020F0502020204030204" pitchFamily="34" charset="0"/>
                        </a:rPr>
                        <a:t> </a:t>
                      </a:r>
                    </a:p>
                  </a:txBody>
                  <a:tcPr marL="68580" marR="68580" marT="0" marB="0">
                    <a:noFill/>
                  </a:tcPr>
                </a:tc>
                <a:extLst>
                  <a:ext uri="{0D108BD9-81ED-4DB2-BD59-A6C34878D82A}">
                    <a16:rowId xmlns:a16="http://schemas.microsoft.com/office/drawing/2014/main" xmlns="" val="3146537858"/>
                  </a:ext>
                </a:extLst>
              </a:tr>
            </a:tbl>
          </a:graphicData>
        </a:graphic>
      </p:graphicFrame>
    </p:spTree>
    <p:extLst>
      <p:ext uri="{BB962C8B-B14F-4D97-AF65-F5344CB8AC3E}">
        <p14:creationId xmlns:p14="http://schemas.microsoft.com/office/powerpoint/2010/main" val="1426255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A: Comprehensive</a:t>
            </a:r>
            <a:endParaRPr lang="en-US" dirty="0"/>
          </a:p>
        </p:txBody>
      </p:sp>
      <p:sp>
        <p:nvSpPr>
          <p:cNvPr id="7" name="Donut 6"/>
          <p:cNvSpPr/>
          <p:nvPr/>
        </p:nvSpPr>
        <p:spPr>
          <a:xfrm>
            <a:off x="1947672" y="1677933"/>
            <a:ext cx="5193792" cy="4599432"/>
          </a:xfrm>
          <a:prstGeom prst="donut">
            <a:avLst>
              <a:gd name="adj" fmla="val 1829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Donut 7"/>
          <p:cNvSpPr/>
          <p:nvPr/>
        </p:nvSpPr>
        <p:spPr>
          <a:xfrm>
            <a:off x="2740644" y="2351541"/>
            <a:ext cx="3598334" cy="3270504"/>
          </a:xfrm>
          <a:prstGeom prst="donut">
            <a:avLst>
              <a:gd name="adj" fmla="val 23603"/>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 name="Oval 8"/>
          <p:cNvSpPr/>
          <p:nvPr/>
        </p:nvSpPr>
        <p:spPr>
          <a:xfrm>
            <a:off x="3498316" y="3076714"/>
            <a:ext cx="2103120" cy="1780441"/>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10" name="TextBox 9"/>
          <p:cNvSpPr txBox="1"/>
          <p:nvPr/>
        </p:nvSpPr>
        <p:spPr>
          <a:xfrm>
            <a:off x="3679205" y="1836632"/>
            <a:ext cx="2313432" cy="369332"/>
          </a:xfrm>
          <a:prstGeom prst="rect">
            <a:avLst/>
          </a:prstGeom>
          <a:noFill/>
        </p:spPr>
        <p:txBody>
          <a:bodyPr wrap="square" rtlCol="0">
            <a:spAutoFit/>
          </a:bodyPr>
          <a:lstStyle/>
          <a:p>
            <a:r>
              <a:rPr lang="en-US" dirty="0" smtClean="0">
                <a:solidFill>
                  <a:schemeClr val="bg1"/>
                </a:solidFill>
                <a:latin typeface="+mj-lt"/>
              </a:rPr>
              <a:t>Fiscal Sponsor</a:t>
            </a:r>
            <a:endParaRPr lang="en-US" dirty="0">
              <a:solidFill>
                <a:schemeClr val="bg1"/>
              </a:solidFill>
              <a:latin typeface="+mj-lt"/>
            </a:endParaRPr>
          </a:p>
        </p:txBody>
      </p:sp>
      <p:sp>
        <p:nvSpPr>
          <p:cNvPr id="11" name="TextBox 10"/>
          <p:cNvSpPr txBox="1"/>
          <p:nvPr/>
        </p:nvSpPr>
        <p:spPr>
          <a:xfrm rot="5400000">
            <a:off x="5532906" y="3956724"/>
            <a:ext cx="2313432" cy="369332"/>
          </a:xfrm>
          <a:prstGeom prst="rect">
            <a:avLst/>
          </a:prstGeom>
          <a:noFill/>
        </p:spPr>
        <p:txBody>
          <a:bodyPr wrap="square" rtlCol="0">
            <a:spAutoFit/>
          </a:bodyPr>
          <a:lstStyle/>
          <a:p>
            <a:r>
              <a:rPr lang="en-US" dirty="0" smtClean="0">
                <a:solidFill>
                  <a:schemeClr val="bg1"/>
                </a:solidFill>
                <a:latin typeface="+mj-lt"/>
              </a:rPr>
              <a:t>Corporate Home</a:t>
            </a:r>
            <a:endParaRPr lang="en-US" dirty="0">
              <a:solidFill>
                <a:schemeClr val="bg1"/>
              </a:solidFill>
              <a:latin typeface="+mj-lt"/>
            </a:endParaRPr>
          </a:p>
        </p:txBody>
      </p:sp>
      <p:sp>
        <p:nvSpPr>
          <p:cNvPr id="12" name="TextBox 11"/>
          <p:cNvSpPr txBox="1"/>
          <p:nvPr/>
        </p:nvSpPr>
        <p:spPr>
          <a:xfrm>
            <a:off x="3453411" y="5707831"/>
            <a:ext cx="2624327" cy="369332"/>
          </a:xfrm>
          <a:prstGeom prst="rect">
            <a:avLst/>
          </a:prstGeom>
          <a:noFill/>
        </p:spPr>
        <p:txBody>
          <a:bodyPr wrap="square" rtlCol="0">
            <a:spAutoFit/>
          </a:bodyPr>
          <a:lstStyle/>
          <a:p>
            <a:r>
              <a:rPr lang="en-US" dirty="0" smtClean="0">
                <a:solidFill>
                  <a:schemeClr val="bg1"/>
                </a:solidFill>
                <a:latin typeface="+mj-lt"/>
              </a:rPr>
              <a:t>Financial Oversight</a:t>
            </a:r>
            <a:endParaRPr lang="en-US" dirty="0">
              <a:solidFill>
                <a:schemeClr val="bg1"/>
              </a:solidFill>
              <a:latin typeface="+mj-lt"/>
            </a:endParaRPr>
          </a:p>
        </p:txBody>
      </p:sp>
      <p:sp>
        <p:nvSpPr>
          <p:cNvPr id="13" name="TextBox 12"/>
          <p:cNvSpPr txBox="1"/>
          <p:nvPr/>
        </p:nvSpPr>
        <p:spPr>
          <a:xfrm rot="16200000">
            <a:off x="1030671" y="3066042"/>
            <a:ext cx="2624327" cy="369332"/>
          </a:xfrm>
          <a:prstGeom prst="rect">
            <a:avLst/>
          </a:prstGeom>
          <a:noFill/>
        </p:spPr>
        <p:txBody>
          <a:bodyPr wrap="square" rtlCol="0">
            <a:spAutoFit/>
          </a:bodyPr>
          <a:lstStyle/>
          <a:p>
            <a:r>
              <a:rPr lang="en-US" dirty="0" smtClean="0">
                <a:solidFill>
                  <a:schemeClr val="bg1"/>
                </a:solidFill>
                <a:latin typeface="+mj-lt"/>
              </a:rPr>
              <a:t>Compliance</a:t>
            </a:r>
            <a:endParaRPr lang="en-US" dirty="0">
              <a:solidFill>
                <a:schemeClr val="bg1"/>
              </a:solidFill>
              <a:latin typeface="+mj-lt"/>
            </a:endParaRPr>
          </a:p>
        </p:txBody>
      </p:sp>
      <p:sp>
        <p:nvSpPr>
          <p:cNvPr id="14" name="TextBox 13"/>
          <p:cNvSpPr txBox="1"/>
          <p:nvPr/>
        </p:nvSpPr>
        <p:spPr>
          <a:xfrm rot="16200000">
            <a:off x="1836034" y="2937168"/>
            <a:ext cx="2624327" cy="369332"/>
          </a:xfrm>
          <a:prstGeom prst="rect">
            <a:avLst/>
          </a:prstGeom>
          <a:noFill/>
        </p:spPr>
        <p:txBody>
          <a:bodyPr wrap="square" rtlCol="0">
            <a:spAutoFit/>
          </a:bodyPr>
          <a:lstStyle/>
          <a:p>
            <a:r>
              <a:rPr lang="en-US" dirty="0" smtClean="0">
                <a:solidFill>
                  <a:schemeClr val="bg1"/>
                </a:solidFill>
                <a:latin typeface="+mj-lt"/>
              </a:rPr>
              <a:t>Finances</a:t>
            </a:r>
            <a:endParaRPr lang="en-US" dirty="0">
              <a:solidFill>
                <a:schemeClr val="bg1"/>
              </a:solidFill>
              <a:latin typeface="+mj-lt"/>
            </a:endParaRPr>
          </a:p>
        </p:txBody>
      </p:sp>
      <p:sp>
        <p:nvSpPr>
          <p:cNvPr id="15" name="TextBox 14"/>
          <p:cNvSpPr txBox="1"/>
          <p:nvPr/>
        </p:nvSpPr>
        <p:spPr>
          <a:xfrm>
            <a:off x="3199674" y="4811812"/>
            <a:ext cx="2624327" cy="369332"/>
          </a:xfrm>
          <a:prstGeom prst="rect">
            <a:avLst/>
          </a:prstGeom>
          <a:noFill/>
        </p:spPr>
        <p:txBody>
          <a:bodyPr wrap="square" rtlCol="0">
            <a:spAutoFit/>
          </a:bodyPr>
          <a:lstStyle/>
          <a:p>
            <a:r>
              <a:rPr lang="en-US" dirty="0" smtClean="0">
                <a:solidFill>
                  <a:schemeClr val="bg1"/>
                </a:solidFill>
                <a:latin typeface="+mj-lt"/>
              </a:rPr>
              <a:t>Grants</a:t>
            </a:r>
            <a:endParaRPr lang="en-US" dirty="0">
              <a:solidFill>
                <a:schemeClr val="bg1"/>
              </a:solidFill>
              <a:latin typeface="+mj-lt"/>
            </a:endParaRPr>
          </a:p>
        </p:txBody>
      </p:sp>
      <p:sp>
        <p:nvSpPr>
          <p:cNvPr id="16" name="TextBox 15"/>
          <p:cNvSpPr txBox="1"/>
          <p:nvPr/>
        </p:nvSpPr>
        <p:spPr>
          <a:xfrm>
            <a:off x="3851930" y="2615342"/>
            <a:ext cx="2624327" cy="369332"/>
          </a:xfrm>
          <a:prstGeom prst="rect">
            <a:avLst/>
          </a:prstGeom>
          <a:noFill/>
        </p:spPr>
        <p:txBody>
          <a:bodyPr wrap="square" rtlCol="0">
            <a:spAutoFit/>
          </a:bodyPr>
          <a:lstStyle/>
          <a:p>
            <a:r>
              <a:rPr lang="en-US" dirty="0" smtClean="0">
                <a:solidFill>
                  <a:schemeClr val="bg1"/>
                </a:solidFill>
                <a:latin typeface="+mj-lt"/>
              </a:rPr>
              <a:t>Accounting</a:t>
            </a:r>
            <a:endParaRPr lang="en-US" dirty="0">
              <a:solidFill>
                <a:schemeClr val="bg1"/>
              </a:solidFill>
              <a:latin typeface="+mj-lt"/>
            </a:endParaRPr>
          </a:p>
        </p:txBody>
      </p:sp>
      <p:sp>
        <p:nvSpPr>
          <p:cNvPr id="17" name="TextBox 16"/>
          <p:cNvSpPr txBox="1"/>
          <p:nvPr/>
        </p:nvSpPr>
        <p:spPr>
          <a:xfrm rot="5400000">
            <a:off x="4508785" y="4378814"/>
            <a:ext cx="2803601" cy="646331"/>
          </a:xfrm>
          <a:prstGeom prst="rect">
            <a:avLst/>
          </a:prstGeom>
          <a:noFill/>
        </p:spPr>
        <p:txBody>
          <a:bodyPr wrap="square" rtlCol="0">
            <a:spAutoFit/>
          </a:bodyPr>
          <a:lstStyle/>
          <a:p>
            <a:r>
              <a:rPr lang="en-US" dirty="0" smtClean="0">
                <a:solidFill>
                  <a:schemeClr val="bg1"/>
                </a:solidFill>
                <a:latin typeface="+mj-lt"/>
              </a:rPr>
              <a:t>Human</a:t>
            </a:r>
          </a:p>
          <a:p>
            <a:r>
              <a:rPr lang="en-US" dirty="0" smtClean="0">
                <a:solidFill>
                  <a:schemeClr val="bg1"/>
                </a:solidFill>
                <a:latin typeface="+mj-lt"/>
              </a:rPr>
              <a:t> Resources</a:t>
            </a:r>
            <a:endParaRPr lang="en-US" dirty="0">
              <a:solidFill>
                <a:schemeClr val="bg1"/>
              </a:solidFill>
              <a:latin typeface="+mj-lt"/>
            </a:endParaRPr>
          </a:p>
        </p:txBody>
      </p:sp>
      <p:sp>
        <p:nvSpPr>
          <p:cNvPr id="18" name="TextBox 17"/>
          <p:cNvSpPr txBox="1"/>
          <p:nvPr/>
        </p:nvSpPr>
        <p:spPr>
          <a:xfrm>
            <a:off x="3962354" y="3767115"/>
            <a:ext cx="1181315" cy="461665"/>
          </a:xfrm>
          <a:prstGeom prst="rect">
            <a:avLst/>
          </a:prstGeom>
          <a:noFill/>
        </p:spPr>
        <p:txBody>
          <a:bodyPr wrap="square" rtlCol="0">
            <a:spAutoFit/>
          </a:bodyPr>
          <a:lstStyle/>
          <a:p>
            <a:r>
              <a:rPr lang="en-US" sz="2400" dirty="0" smtClean="0">
                <a:solidFill>
                  <a:schemeClr val="bg1"/>
                </a:solidFill>
                <a:latin typeface="+mj-lt"/>
              </a:rPr>
              <a:t>Project</a:t>
            </a:r>
            <a:endParaRPr lang="en-US" sz="2400" dirty="0">
              <a:solidFill>
                <a:schemeClr val="bg1"/>
              </a:solidFill>
              <a:latin typeface="+mj-lt"/>
            </a:endParaRPr>
          </a:p>
        </p:txBody>
      </p:sp>
      <p:sp>
        <p:nvSpPr>
          <p:cNvPr id="20" name="TextBox 19"/>
          <p:cNvSpPr txBox="1"/>
          <p:nvPr/>
        </p:nvSpPr>
        <p:spPr>
          <a:xfrm>
            <a:off x="4610307" y="4883772"/>
            <a:ext cx="2624327" cy="369332"/>
          </a:xfrm>
          <a:prstGeom prst="rect">
            <a:avLst/>
          </a:prstGeom>
          <a:noFill/>
        </p:spPr>
        <p:txBody>
          <a:bodyPr wrap="square" rtlCol="0">
            <a:spAutoFit/>
          </a:bodyPr>
          <a:lstStyle/>
          <a:p>
            <a:r>
              <a:rPr lang="en-US" dirty="0" smtClean="0">
                <a:solidFill>
                  <a:schemeClr val="bg1"/>
                </a:solidFill>
                <a:latin typeface="+mj-lt"/>
              </a:rPr>
              <a:t>Contracts</a:t>
            </a:r>
            <a:endParaRPr lang="en-US" dirty="0">
              <a:solidFill>
                <a:schemeClr val="bg1"/>
              </a:solidFill>
              <a:latin typeface="+mj-lt"/>
            </a:endParaRPr>
          </a:p>
        </p:txBody>
      </p:sp>
      <p:sp>
        <p:nvSpPr>
          <p:cNvPr id="3" name="TextBox 2"/>
          <p:cNvSpPr txBox="1"/>
          <p:nvPr/>
        </p:nvSpPr>
        <p:spPr>
          <a:xfrm>
            <a:off x="6233751" y="1426656"/>
            <a:ext cx="3081015" cy="1200329"/>
          </a:xfrm>
          <a:prstGeom prst="rect">
            <a:avLst/>
          </a:prstGeom>
          <a:noFill/>
        </p:spPr>
        <p:txBody>
          <a:bodyPr wrap="square" rtlCol="0">
            <a:spAutoFit/>
          </a:bodyPr>
          <a:lstStyle/>
          <a:p>
            <a:r>
              <a:rPr lang="en-US" b="1" i="1" dirty="0">
                <a:solidFill>
                  <a:schemeClr val="accent1"/>
                </a:solidFill>
              </a:rPr>
              <a:t>With a nonprofit whose mission and programs are similar </a:t>
            </a:r>
          </a:p>
          <a:p>
            <a:endParaRPr lang="en-US" dirty="0"/>
          </a:p>
        </p:txBody>
      </p:sp>
    </p:spTree>
    <p:extLst>
      <p:ext uri="{BB962C8B-B14F-4D97-AF65-F5344CB8AC3E}">
        <p14:creationId xmlns:p14="http://schemas.microsoft.com/office/powerpoint/2010/main" val="39824994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Types of Fiscal Sponsorship?</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Pre-Approved Grant </a:t>
            </a:r>
            <a:r>
              <a:rPr lang="en-US" b="1" dirty="0" smtClean="0"/>
              <a:t>Relationship (Models B or C)</a:t>
            </a:r>
          </a:p>
          <a:p>
            <a:pPr marL="0" indent="0">
              <a:buNone/>
            </a:pPr>
            <a:endParaRPr lang="en-US" dirty="0"/>
          </a:p>
          <a:p>
            <a:r>
              <a:rPr lang="en-US" dirty="0" smtClean="0"/>
              <a:t>The </a:t>
            </a:r>
            <a:r>
              <a:rPr lang="en-US" dirty="0"/>
              <a:t>fiscally-sponsored project does not become a program belonging to the </a:t>
            </a:r>
            <a:r>
              <a:rPr lang="en-US" dirty="0" smtClean="0"/>
              <a:t>sponsor</a:t>
            </a:r>
          </a:p>
          <a:p>
            <a:r>
              <a:rPr lang="en-US" dirty="0" smtClean="0"/>
              <a:t>The </a:t>
            </a:r>
            <a:r>
              <a:rPr lang="en-US" dirty="0"/>
              <a:t>sponsor does not necessarily maintain ownership of any part of the results of the project’s </a:t>
            </a:r>
            <a:r>
              <a:rPr lang="en-US" dirty="0" smtClean="0"/>
              <a:t>work</a:t>
            </a:r>
          </a:p>
          <a:p>
            <a:r>
              <a:rPr lang="en-US" dirty="0" smtClean="0"/>
              <a:t>A </a:t>
            </a:r>
            <a:r>
              <a:rPr lang="en-US" dirty="0"/>
              <a:t>separate entity </a:t>
            </a:r>
            <a:r>
              <a:rPr lang="en-US" dirty="0" smtClean="0"/>
              <a:t>is responsible </a:t>
            </a:r>
            <a:r>
              <a:rPr lang="en-US" dirty="0"/>
              <a:t>for managing its own tax </a:t>
            </a:r>
            <a:r>
              <a:rPr lang="en-US" dirty="0" smtClean="0"/>
              <a:t>reporting, overall financial management </a:t>
            </a:r>
            <a:r>
              <a:rPr lang="en-US" dirty="0"/>
              <a:t>and liability </a:t>
            </a:r>
            <a:r>
              <a:rPr lang="en-US" dirty="0" smtClean="0"/>
              <a:t>issues </a:t>
            </a:r>
          </a:p>
          <a:p>
            <a:r>
              <a:rPr lang="en-US" dirty="0" smtClean="0"/>
              <a:t>The </a:t>
            </a:r>
            <a:r>
              <a:rPr lang="en-US" dirty="0"/>
              <a:t>sponsor simply assures that the project will use the grant funds received to accomplish the ends described in the grant proposal. </a:t>
            </a:r>
            <a:endParaRPr lang="en-US" dirty="0" smtClean="0"/>
          </a:p>
          <a:p>
            <a:r>
              <a:rPr lang="en-US" dirty="0" smtClean="0"/>
              <a:t>This </a:t>
            </a:r>
            <a:r>
              <a:rPr lang="en-US" dirty="0"/>
              <a:t>is the model of fiscal sponsorship primarily utilized in the arts.</a:t>
            </a:r>
          </a:p>
          <a:p>
            <a:endParaRPr lang="en-US" dirty="0"/>
          </a:p>
        </p:txBody>
      </p:sp>
    </p:spTree>
    <p:extLst>
      <p:ext uri="{BB962C8B-B14F-4D97-AF65-F5344CB8AC3E}">
        <p14:creationId xmlns:p14="http://schemas.microsoft.com/office/powerpoint/2010/main" val="712314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4174885811"/>
              </p:ext>
            </p:extLst>
          </p:nvPr>
        </p:nvGraphicFramePr>
        <p:xfrm>
          <a:off x="121891" y="1371117"/>
          <a:ext cx="8640445" cy="48547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4"/>
          <p:cNvSpPr>
            <a:spLocks noGrp="1"/>
          </p:cNvSpPr>
          <p:nvPr>
            <p:ph type="title"/>
          </p:nvPr>
        </p:nvSpPr>
        <p:spPr/>
        <p:txBody>
          <a:bodyPr/>
          <a:lstStyle/>
          <a:p>
            <a:r>
              <a:rPr lang="en-US" dirty="0" smtClean="0"/>
              <a:t>Who seeks fiscal </a:t>
            </a:r>
            <a:r>
              <a:rPr lang="en-US" dirty="0"/>
              <a:t>s</a:t>
            </a:r>
            <a:r>
              <a:rPr lang="en-US" dirty="0" smtClean="0"/>
              <a:t>ponsorship?</a:t>
            </a:r>
            <a:endParaRPr lang="en-US" dirty="0"/>
          </a:p>
        </p:txBody>
      </p:sp>
    </p:spTree>
    <p:extLst>
      <p:ext uri="{BB962C8B-B14F-4D97-AF65-F5344CB8AC3E}">
        <p14:creationId xmlns:p14="http://schemas.microsoft.com/office/powerpoint/2010/main" val="20001759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7"/>
          <p:cNvGraphicFramePr>
            <a:graphicFrameLocks/>
          </p:cNvGraphicFramePr>
          <p:nvPr>
            <p:extLst>
              <p:ext uri="{D42A27DB-BD31-4B8C-83A1-F6EECF244321}">
                <p14:modId xmlns:p14="http://schemas.microsoft.com/office/powerpoint/2010/main" val="2919177046"/>
              </p:ext>
            </p:extLst>
          </p:nvPr>
        </p:nvGraphicFramePr>
        <p:xfrm>
          <a:off x="762000" y="228600"/>
          <a:ext cx="7848600" cy="594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548512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3464" y="3290697"/>
            <a:ext cx="4754880" cy="2351151"/>
          </a:xfrm>
        </p:spPr>
        <p:txBody>
          <a:bodyPr>
            <a:noAutofit/>
          </a:bodyPr>
          <a:lstStyle/>
          <a:p>
            <a:r>
              <a:rPr lang="en-US" sz="2400" dirty="0"/>
              <a:t>TSNE has been an invaluable partner right from the start. </a:t>
            </a:r>
            <a:r>
              <a:rPr lang="en-US" sz="2400" b="0" i="0" dirty="0">
                <a:solidFill>
                  <a:schemeClr val="tx1"/>
                </a:solidFill>
              </a:rPr>
              <a:t>Their expertise combined with our program know how enabled us to focus confidently on building a well-run, mission-driven organization, helping hundreds of students succeed in their careers.</a:t>
            </a:r>
            <a:r>
              <a:rPr lang="en-US" sz="2400" b="0" i="0" dirty="0"/>
              <a:t> </a:t>
            </a:r>
            <a:r>
              <a:rPr lang="en-US" sz="2400" dirty="0"/>
              <a:t>21st century fiscal sponsorship is an effective hybrid organizational model </a:t>
            </a:r>
            <a:r>
              <a:rPr lang="en-US" sz="2400" b="0" i="0" dirty="0">
                <a:solidFill>
                  <a:schemeClr val="tx1"/>
                </a:solidFill>
              </a:rPr>
              <a:t>that provides funders with opportunities to confidently invest in potent social justice </a:t>
            </a:r>
            <a:r>
              <a:rPr lang="en-US" sz="2400" b="0" i="0" dirty="0" smtClean="0">
                <a:solidFill>
                  <a:schemeClr val="tx1"/>
                </a:solidFill>
              </a:rPr>
              <a:t>efforts like Future Chefs.</a:t>
            </a:r>
            <a:endParaRPr lang="en-US" sz="2400" dirty="0">
              <a:solidFill>
                <a:schemeClr val="tx1"/>
              </a:solidFill>
            </a:endParaRPr>
          </a:p>
        </p:txBody>
      </p:sp>
      <p:sp>
        <p:nvSpPr>
          <p:cNvPr id="3" name="Text Placeholder 2"/>
          <p:cNvSpPr>
            <a:spLocks noGrp="1"/>
          </p:cNvSpPr>
          <p:nvPr>
            <p:ph type="body" idx="1"/>
          </p:nvPr>
        </p:nvSpPr>
        <p:spPr>
          <a:xfrm>
            <a:off x="5827714" y="3487515"/>
            <a:ext cx="3316286" cy="1500187"/>
          </a:xfrm>
        </p:spPr>
        <p:txBody>
          <a:bodyPr/>
          <a:lstStyle/>
          <a:p>
            <a:r>
              <a:rPr lang="en-US" dirty="0">
                <a:solidFill>
                  <a:schemeClr val="bg1">
                    <a:lumMod val="75000"/>
                  </a:schemeClr>
                </a:solidFill>
              </a:rPr>
              <a:t>Toni </a:t>
            </a:r>
            <a:r>
              <a:rPr lang="en-US" dirty="0" err="1" smtClean="0">
                <a:solidFill>
                  <a:schemeClr val="bg1">
                    <a:lumMod val="75000"/>
                  </a:schemeClr>
                </a:solidFill>
              </a:rPr>
              <a:t>Elka</a:t>
            </a:r>
            <a:endParaRPr lang="en-US" dirty="0" smtClean="0">
              <a:solidFill>
                <a:schemeClr val="bg1">
                  <a:lumMod val="75000"/>
                </a:schemeClr>
              </a:solidFill>
            </a:endParaRPr>
          </a:p>
          <a:p>
            <a:endParaRPr lang="en-US" dirty="0">
              <a:solidFill>
                <a:schemeClr val="bg1">
                  <a:lumMod val="75000"/>
                </a:schemeClr>
              </a:solidFill>
            </a:endParaRPr>
          </a:p>
          <a:p>
            <a:pPr>
              <a:spcBef>
                <a:spcPts val="0"/>
              </a:spcBef>
            </a:pPr>
            <a:r>
              <a:rPr lang="en-US" dirty="0">
                <a:solidFill>
                  <a:schemeClr val="bg1">
                    <a:lumMod val="75000"/>
                  </a:schemeClr>
                </a:solidFill>
              </a:rPr>
              <a:t>Executive </a:t>
            </a:r>
            <a:r>
              <a:rPr lang="en-US" dirty="0" smtClean="0">
                <a:solidFill>
                  <a:schemeClr val="bg1">
                    <a:lumMod val="75000"/>
                  </a:schemeClr>
                </a:solidFill>
              </a:rPr>
              <a:t>Director</a:t>
            </a:r>
          </a:p>
          <a:p>
            <a:pPr>
              <a:spcBef>
                <a:spcPts val="0"/>
              </a:spcBef>
            </a:pPr>
            <a:r>
              <a:rPr lang="en-US" dirty="0" smtClean="0">
                <a:solidFill>
                  <a:schemeClr val="bg1">
                    <a:lumMod val="75000"/>
                  </a:schemeClr>
                </a:solidFill>
              </a:rPr>
              <a:t>Future Chefs</a:t>
            </a:r>
          </a:p>
          <a:p>
            <a:pPr>
              <a:spcBef>
                <a:spcPts val="0"/>
              </a:spcBef>
            </a:pPr>
            <a:r>
              <a:rPr lang="en-US" dirty="0" smtClean="0">
                <a:solidFill>
                  <a:schemeClr val="bg1">
                    <a:lumMod val="75000"/>
                  </a:schemeClr>
                </a:solidFill>
              </a:rPr>
              <a:t>Boston</a:t>
            </a:r>
            <a:r>
              <a:rPr lang="en-US" dirty="0">
                <a:solidFill>
                  <a:schemeClr val="bg1">
                    <a:lumMod val="75000"/>
                  </a:schemeClr>
                </a:solidFill>
              </a:rPr>
              <a:t>, Mass. </a:t>
            </a:r>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5559552" y="929767"/>
            <a:ext cx="3346704" cy="2284476"/>
          </a:xfrm>
          <a:prstGeom prst="rect">
            <a:avLst/>
          </a:prstGeom>
        </p:spPr>
      </p:pic>
    </p:spTree>
    <p:extLst>
      <p:ext uri="{BB962C8B-B14F-4D97-AF65-F5344CB8AC3E}">
        <p14:creationId xmlns:p14="http://schemas.microsoft.com/office/powerpoint/2010/main" val="2092319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the </a:t>
            </a:r>
            <a:r>
              <a:rPr lang="en-US" dirty="0" smtClean="0"/>
              <a:t>value </a:t>
            </a:r>
            <a:r>
              <a:rPr lang="en-US" dirty="0"/>
              <a:t>to the </a:t>
            </a:r>
            <a:r>
              <a:rPr lang="en-US" dirty="0" smtClean="0"/>
              <a:t>projects</a:t>
            </a:r>
            <a:r>
              <a:rPr lang="en-US" dirty="0"/>
              <a:t>?</a:t>
            </a:r>
          </a:p>
        </p:txBody>
      </p:sp>
      <p:sp>
        <p:nvSpPr>
          <p:cNvPr id="3" name="Content Placeholder 2"/>
          <p:cNvSpPr>
            <a:spLocks noGrp="1"/>
          </p:cNvSpPr>
          <p:nvPr>
            <p:ph idx="1"/>
          </p:nvPr>
        </p:nvSpPr>
        <p:spPr>
          <a:xfrm>
            <a:off x="375697" y="1639250"/>
            <a:ext cx="7886700" cy="4351338"/>
          </a:xfrm>
        </p:spPr>
        <p:txBody>
          <a:bodyPr>
            <a:normAutofit/>
          </a:bodyPr>
          <a:lstStyle/>
          <a:p>
            <a:pPr>
              <a:buFont typeface="Arial" panose="020B0604020202020204" pitchFamily="34" charset="0"/>
              <a:buChar char="•"/>
            </a:pPr>
            <a:r>
              <a:rPr lang="en-US" dirty="0"/>
              <a:t>Don’t have to build &amp; maintain their own </a:t>
            </a:r>
            <a:r>
              <a:rPr lang="en-US" dirty="0" smtClean="0"/>
              <a:t>infrastructure</a:t>
            </a:r>
          </a:p>
          <a:p>
            <a:pPr>
              <a:buFont typeface="Arial" panose="020B0604020202020204" pitchFamily="34" charset="0"/>
              <a:buChar char="•"/>
            </a:pPr>
            <a:r>
              <a:rPr lang="en-US" dirty="0"/>
              <a:t>C</a:t>
            </a:r>
            <a:r>
              <a:rPr lang="en-US" dirty="0" smtClean="0"/>
              <a:t>ost effective and </a:t>
            </a:r>
            <a:r>
              <a:rPr lang="en-US" dirty="0"/>
              <a:t>flexible</a:t>
            </a:r>
          </a:p>
          <a:p>
            <a:pPr>
              <a:buFont typeface="Arial" panose="020B0604020202020204" pitchFamily="34" charset="0"/>
              <a:buChar char="•"/>
            </a:pPr>
            <a:r>
              <a:rPr lang="en-US" dirty="0"/>
              <a:t>More time and focus for mission-related work</a:t>
            </a:r>
          </a:p>
          <a:p>
            <a:pPr>
              <a:buFont typeface="Arial" panose="020B0604020202020204" pitchFamily="34" charset="0"/>
              <a:buChar char="•"/>
            </a:pPr>
            <a:r>
              <a:rPr lang="en-US" dirty="0"/>
              <a:t>Access to sponsor’s expertise </a:t>
            </a:r>
            <a:r>
              <a:rPr lang="en-US" dirty="0" smtClean="0"/>
              <a:t>and </a:t>
            </a:r>
            <a:r>
              <a:rPr lang="en-US" dirty="0"/>
              <a:t>experience</a:t>
            </a:r>
          </a:p>
          <a:p>
            <a:pPr>
              <a:buFont typeface="Arial" panose="020B0604020202020204" pitchFamily="34" charset="0"/>
              <a:buChar char="•"/>
            </a:pPr>
            <a:r>
              <a:rPr lang="en-US" dirty="0"/>
              <a:t>Better fringe benefits </a:t>
            </a:r>
          </a:p>
          <a:p>
            <a:pPr>
              <a:buFont typeface="Arial" panose="020B0604020202020204" pitchFamily="34" charset="0"/>
              <a:buChar char="•"/>
            </a:pPr>
            <a:r>
              <a:rPr lang="en-US" dirty="0"/>
              <a:t>Shared risk and responsibility</a:t>
            </a:r>
          </a:p>
          <a:p>
            <a:pPr>
              <a:buFont typeface="Arial" panose="020B0604020202020204" pitchFamily="34" charset="0"/>
              <a:buChar char="•"/>
            </a:pPr>
            <a:r>
              <a:rPr lang="en-US" dirty="0"/>
              <a:t>Better cash management</a:t>
            </a:r>
          </a:p>
          <a:p>
            <a:endParaRPr lang="en-US" dirty="0"/>
          </a:p>
        </p:txBody>
      </p:sp>
    </p:spTree>
    <p:extLst>
      <p:ext uri="{BB962C8B-B14F-4D97-AF65-F5344CB8AC3E}">
        <p14:creationId xmlns:p14="http://schemas.microsoft.com/office/powerpoint/2010/main" val="28013132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What’s the </a:t>
            </a:r>
            <a:r>
              <a:rPr lang="en-US" dirty="0" smtClean="0"/>
              <a:t>value </a:t>
            </a:r>
            <a:r>
              <a:rPr lang="en-US" dirty="0"/>
              <a:t>to the </a:t>
            </a:r>
            <a:r>
              <a:rPr lang="en-US" dirty="0" smtClean="0"/>
              <a:t>funders</a:t>
            </a:r>
            <a:r>
              <a:rPr lang="en-US" dirty="0"/>
              <a:t>?</a:t>
            </a:r>
          </a:p>
        </p:txBody>
      </p:sp>
      <p:sp>
        <p:nvSpPr>
          <p:cNvPr id="3" name="Content Placeholder 2"/>
          <p:cNvSpPr>
            <a:spLocks noGrp="1"/>
          </p:cNvSpPr>
          <p:nvPr>
            <p:ph idx="1"/>
          </p:nvPr>
        </p:nvSpPr>
        <p:spPr>
          <a:xfrm>
            <a:off x="375697" y="1639250"/>
            <a:ext cx="7886700" cy="4351338"/>
          </a:xfrm>
        </p:spPr>
        <p:txBody>
          <a:bodyPr>
            <a:normAutofit/>
          </a:bodyPr>
          <a:lstStyle/>
          <a:p>
            <a:pPr>
              <a:buFont typeface="Arial" panose="020B0604020202020204" pitchFamily="34" charset="0"/>
              <a:buChar char="•"/>
            </a:pPr>
            <a:r>
              <a:rPr lang="en-US" dirty="0"/>
              <a:t>Financial oversight and professional grant management</a:t>
            </a:r>
          </a:p>
          <a:p>
            <a:pPr>
              <a:buFont typeface="Arial" panose="020B0604020202020204" pitchFamily="34" charset="0"/>
              <a:buChar char="•"/>
            </a:pPr>
            <a:r>
              <a:rPr lang="en-US" dirty="0"/>
              <a:t>Capacity building, mentoring for the project</a:t>
            </a:r>
          </a:p>
          <a:p>
            <a:pPr>
              <a:buFont typeface="Arial" panose="020B0604020202020204" pitchFamily="34" charset="0"/>
              <a:buChar char="•"/>
            </a:pPr>
            <a:r>
              <a:rPr lang="en-US" dirty="0"/>
              <a:t>Cost efficient sharing of resources</a:t>
            </a:r>
          </a:p>
          <a:p>
            <a:pPr>
              <a:buFont typeface="Arial" panose="020B0604020202020204" pitchFamily="34" charset="0"/>
              <a:buChar char="•"/>
            </a:pPr>
            <a:r>
              <a:rPr lang="en-US" dirty="0"/>
              <a:t>Access to sponsor’s expertise </a:t>
            </a:r>
            <a:r>
              <a:rPr lang="en-US" dirty="0" smtClean="0"/>
              <a:t>and </a:t>
            </a:r>
            <a:r>
              <a:rPr lang="en-US" dirty="0"/>
              <a:t>experience</a:t>
            </a:r>
          </a:p>
          <a:p>
            <a:pPr>
              <a:buFont typeface="Arial" panose="020B0604020202020204" pitchFamily="34" charset="0"/>
              <a:buChar char="•"/>
            </a:pPr>
            <a:r>
              <a:rPr lang="en-US" dirty="0" smtClean="0"/>
              <a:t>Flexible: ease </a:t>
            </a:r>
            <a:r>
              <a:rPr lang="en-US" dirty="0"/>
              <a:t>of entry and exit, transitions</a:t>
            </a:r>
          </a:p>
          <a:p>
            <a:pPr>
              <a:buFont typeface="Arial" panose="020B0604020202020204" pitchFamily="34" charset="0"/>
              <a:buChar char="•"/>
            </a:pPr>
            <a:r>
              <a:rPr lang="en-US" dirty="0"/>
              <a:t>Risk management </a:t>
            </a:r>
          </a:p>
          <a:p>
            <a:endParaRPr lang="en-US" dirty="0"/>
          </a:p>
        </p:txBody>
      </p:sp>
    </p:spTree>
    <p:extLst>
      <p:ext uri="{BB962C8B-B14F-4D97-AF65-F5344CB8AC3E}">
        <p14:creationId xmlns:p14="http://schemas.microsoft.com/office/powerpoint/2010/main" val="11295153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Due Diligence</a:t>
            </a:r>
            <a:endParaRPr lang="en-US" dirty="0"/>
          </a:p>
        </p:txBody>
      </p:sp>
      <p:sp>
        <p:nvSpPr>
          <p:cNvPr id="3" name="Content Placeholder 2"/>
          <p:cNvSpPr>
            <a:spLocks noGrp="1"/>
          </p:cNvSpPr>
          <p:nvPr>
            <p:ph idx="1"/>
          </p:nvPr>
        </p:nvSpPr>
        <p:spPr/>
        <p:txBody>
          <a:bodyPr>
            <a:normAutofit/>
          </a:bodyPr>
          <a:lstStyle/>
          <a:p>
            <a:r>
              <a:rPr lang="en-US" dirty="0">
                <a:hlinkClick r:id="rId2"/>
              </a:rPr>
              <a:t>http://www.fiscalsponsors.org</a:t>
            </a:r>
            <a:r>
              <a:rPr lang="en-US" dirty="0" smtClean="0">
                <a:hlinkClick r:id="rId2"/>
              </a:rPr>
              <a:t>/</a:t>
            </a:r>
            <a:endParaRPr lang="en-US" dirty="0" smtClean="0"/>
          </a:p>
          <a:p>
            <a:endParaRPr lang="en-US" dirty="0"/>
          </a:p>
          <a:p>
            <a:r>
              <a:rPr lang="en-US" dirty="0" smtClean="0"/>
              <a:t>Best Practices for Fiscal Sponsors</a:t>
            </a:r>
          </a:p>
          <a:p>
            <a:r>
              <a:rPr lang="en-US" dirty="0"/>
              <a:t>Questions </a:t>
            </a:r>
            <a:r>
              <a:rPr lang="en-US" dirty="0"/>
              <a:t>Funders Should Ask Grantees Who Use Fiscal </a:t>
            </a:r>
            <a:r>
              <a:rPr lang="en-US" dirty="0" smtClean="0"/>
              <a:t>Sponsors</a:t>
            </a:r>
            <a:br>
              <a:rPr lang="en-US" dirty="0" smtClean="0"/>
            </a:br>
            <a:endParaRPr lang="en-US" dirty="0" smtClean="0"/>
          </a:p>
          <a:p>
            <a:endParaRPr lang="en-US" dirty="0"/>
          </a:p>
          <a:p>
            <a:endParaRPr lang="en-US" dirty="0" smtClean="0"/>
          </a:p>
          <a:p>
            <a:r>
              <a:rPr lang="en-US" dirty="0">
                <a:hlinkClick r:id="rId3"/>
              </a:rPr>
              <a:t>http://www.fiscalsponsordirectory.org</a:t>
            </a:r>
            <a:r>
              <a:rPr lang="en-US" dirty="0" smtClean="0">
                <a:hlinkClick r:id="rId3"/>
              </a:rPr>
              <a:t>/</a:t>
            </a:r>
            <a:endParaRPr lang="en-US" dirty="0" smtClean="0"/>
          </a:p>
          <a:p>
            <a:r>
              <a:rPr lang="en-US" dirty="0" smtClean="0"/>
              <a:t>Connects </a:t>
            </a:r>
            <a:r>
              <a:rPr lang="en-US" dirty="0"/>
              <a:t>community projects with fiscal </a:t>
            </a:r>
            <a:r>
              <a:rPr lang="en-US" dirty="0" smtClean="0"/>
              <a:t>sponsors</a:t>
            </a:r>
          </a:p>
          <a:p>
            <a:endParaRPr lang="en-US" dirty="0"/>
          </a:p>
          <a:p>
            <a:endParaRPr lang="en-US" dirty="0"/>
          </a:p>
          <a:p>
            <a:endParaRPr lang="en-US" dirty="0" smtClean="0"/>
          </a:p>
          <a:p>
            <a:endParaRPr lang="en-US"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71440" y="1096010"/>
            <a:ext cx="3619500" cy="1028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09240" y="3620770"/>
            <a:ext cx="5981700" cy="971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8365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0040" y="2632455"/>
            <a:ext cx="7886700" cy="2852737"/>
          </a:xfrm>
        </p:spPr>
        <p:txBody>
          <a:bodyPr>
            <a:noAutofit/>
          </a:bodyPr>
          <a:lstStyle/>
          <a:p>
            <a:r>
              <a:rPr lang="en-US" sz="3600" b="0" i="0" dirty="0">
                <a:solidFill>
                  <a:schemeClr val="tx2"/>
                </a:solidFill>
              </a:rPr>
              <a:t>We chose to work with TSNE because </a:t>
            </a:r>
            <a:r>
              <a:rPr lang="en-US" sz="3600" b="0" dirty="0"/>
              <a:t>their commitment to strong, inclusive communities and social justice matched our mission </a:t>
            </a:r>
            <a:r>
              <a:rPr lang="en-US" sz="3600" b="0" i="0" dirty="0">
                <a:solidFill>
                  <a:schemeClr val="tx2"/>
                </a:solidFill>
              </a:rPr>
              <a:t>and values. In addition, the staff are responsive and service-minded with strong financial and human resources</a:t>
            </a:r>
            <a:r>
              <a:rPr lang="en-US" sz="3600" b="0" dirty="0"/>
              <a:t> supports that enhance our organizational capacity. </a:t>
            </a:r>
            <a:r>
              <a:rPr lang="en-US" sz="3600" b="0" dirty="0">
                <a:solidFill>
                  <a:schemeClr val="tx2"/>
                </a:solidFill>
              </a:rPr>
              <a:t>We are thrilled to be affiliated with TSNE.”</a:t>
            </a:r>
            <a:endParaRPr lang="en-US" sz="3600" dirty="0">
              <a:solidFill>
                <a:schemeClr val="tx1"/>
              </a:solidFill>
            </a:endParaRPr>
          </a:p>
        </p:txBody>
      </p:sp>
      <p:sp>
        <p:nvSpPr>
          <p:cNvPr id="3" name="Text Placeholder 2"/>
          <p:cNvSpPr>
            <a:spLocks noGrp="1"/>
          </p:cNvSpPr>
          <p:nvPr>
            <p:ph type="body" idx="1"/>
          </p:nvPr>
        </p:nvSpPr>
        <p:spPr>
          <a:xfrm>
            <a:off x="320040" y="5723320"/>
            <a:ext cx="7886700" cy="1500187"/>
          </a:xfrm>
        </p:spPr>
        <p:txBody>
          <a:bodyPr/>
          <a:lstStyle/>
          <a:p>
            <a:r>
              <a:rPr lang="en-US" b="0" dirty="0" err="1"/>
              <a:t>Risa</a:t>
            </a:r>
            <a:r>
              <a:rPr lang="en-US" b="0" dirty="0"/>
              <a:t> Wilkerson, Executive Director, Active Living By Design</a:t>
            </a:r>
            <a:endParaRPr lang="en-US" dirty="0"/>
          </a:p>
        </p:txBody>
      </p:sp>
    </p:spTree>
    <p:extLst>
      <p:ext uri="{BB962C8B-B14F-4D97-AF65-F5344CB8AC3E}">
        <p14:creationId xmlns:p14="http://schemas.microsoft.com/office/powerpoint/2010/main" val="19981838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About TSNE </a:t>
            </a:r>
            <a:r>
              <a:rPr lang="en-US" dirty="0" err="1" smtClean="0">
                <a:solidFill>
                  <a:schemeClr val="accent2"/>
                </a:solidFill>
              </a:rPr>
              <a:t>MissionWorks</a:t>
            </a:r>
            <a:endParaRPr lang="en-US" dirty="0">
              <a:solidFill>
                <a:schemeClr val="accent2"/>
              </a:solidFill>
            </a:endParaRPr>
          </a:p>
        </p:txBody>
      </p:sp>
      <p:sp>
        <p:nvSpPr>
          <p:cNvPr id="3" name="Content Placeholder 2"/>
          <p:cNvSpPr>
            <a:spLocks noGrp="1"/>
          </p:cNvSpPr>
          <p:nvPr>
            <p:ph idx="1"/>
          </p:nvPr>
        </p:nvSpPr>
        <p:spPr>
          <a:xfrm>
            <a:off x="320040" y="1460499"/>
            <a:ext cx="7635240" cy="5667132"/>
          </a:xfrm>
        </p:spPr>
        <p:txBody>
          <a:bodyPr>
            <a:normAutofit/>
          </a:bodyPr>
          <a:lstStyle/>
          <a:p>
            <a:pPr marL="0" indent="0">
              <a:buNone/>
            </a:pPr>
            <a:r>
              <a:rPr lang="en-US" sz="2800" b="1" i="1" spc="-100" dirty="0">
                <a:solidFill>
                  <a:schemeClr val="accent1"/>
                </a:solidFill>
                <a:ea typeface="+mj-ea"/>
                <a:cs typeface="+mj-cs"/>
              </a:rPr>
              <a:t>We help </a:t>
            </a:r>
            <a:r>
              <a:rPr lang="en-US" sz="2800" b="1" i="1" spc="-100" dirty="0" smtClean="0">
                <a:solidFill>
                  <a:schemeClr val="accent1"/>
                </a:solidFill>
                <a:ea typeface="+mj-ea"/>
                <a:cs typeface="+mj-cs"/>
              </a:rPr>
              <a:t>the people </a:t>
            </a:r>
            <a:r>
              <a:rPr lang="en-US" sz="2800" b="1" i="1" spc="-100" dirty="0">
                <a:solidFill>
                  <a:schemeClr val="accent1"/>
                </a:solidFill>
                <a:ea typeface="+mj-ea"/>
                <a:cs typeface="+mj-cs"/>
              </a:rPr>
              <a:t>and organizations in the nonprofit sector work better, so they can do great </a:t>
            </a:r>
            <a:r>
              <a:rPr lang="en-US" sz="2800" b="1" i="1" spc="-100" dirty="0" smtClean="0">
                <a:solidFill>
                  <a:schemeClr val="accent1"/>
                </a:solidFill>
                <a:ea typeface="+mj-ea"/>
                <a:cs typeface="+mj-cs"/>
              </a:rPr>
              <a:t>works.</a:t>
            </a:r>
          </a:p>
          <a:p>
            <a:pPr marL="0" indent="0">
              <a:buNone/>
            </a:pPr>
            <a:endParaRPr lang="en-US" sz="1200" b="1" spc="-100" dirty="0" smtClean="0">
              <a:solidFill>
                <a:schemeClr val="accent1"/>
              </a:solidFill>
              <a:ea typeface="+mj-ea"/>
              <a:cs typeface="+mj-cs"/>
            </a:endParaRPr>
          </a:p>
          <a:p>
            <a:pPr marL="0" indent="0">
              <a:buNone/>
            </a:pPr>
            <a:r>
              <a:rPr lang="en-US" sz="2000" b="1" dirty="0" smtClean="0"/>
              <a:t>Every year, we count </a:t>
            </a:r>
            <a:r>
              <a:rPr lang="en-US" sz="2000" b="1" dirty="0"/>
              <a:t>hundreds of nonprofits, foundations, community </a:t>
            </a:r>
            <a:r>
              <a:rPr lang="en-US" sz="2000" b="1" dirty="0" smtClean="0"/>
              <a:t>groups, advocates and activists as our partners in creating social </a:t>
            </a:r>
            <a:r>
              <a:rPr lang="en-US" sz="2000" b="1" dirty="0"/>
              <a:t>change</a:t>
            </a:r>
            <a:r>
              <a:rPr lang="en-US" sz="2000" b="1" dirty="0" smtClean="0"/>
              <a:t>.</a:t>
            </a:r>
          </a:p>
          <a:p>
            <a:pPr marL="0" indent="0">
              <a:buNone/>
            </a:pPr>
            <a:r>
              <a:rPr lang="en-US" sz="2000" dirty="0" smtClean="0"/>
              <a:t>Our consulting and financial management services, training and leadership programs, and </a:t>
            </a:r>
            <a:r>
              <a:rPr lang="en-US" sz="2000" dirty="0" err="1" smtClean="0"/>
              <a:t>grantmaking</a:t>
            </a:r>
            <a:r>
              <a:rPr lang="en-US" sz="2000" dirty="0" smtClean="0"/>
              <a:t> are designed to strengthen their leaders, facilitate learning, guide </a:t>
            </a:r>
            <a:r>
              <a:rPr lang="en-US" sz="2000" dirty="0"/>
              <a:t>strategic thinking, and </a:t>
            </a:r>
            <a:r>
              <a:rPr lang="en-US" sz="2000" dirty="0" smtClean="0"/>
              <a:t>build </a:t>
            </a:r>
            <a:r>
              <a:rPr lang="en-US" sz="2000" dirty="0"/>
              <a:t>the capacity of organizations to </a:t>
            </a:r>
            <a:r>
              <a:rPr lang="en-US" sz="2000" dirty="0" smtClean="0"/>
              <a:t>achieve their missions </a:t>
            </a:r>
            <a:r>
              <a:rPr lang="en-US" sz="2000" dirty="0"/>
              <a:t>and to reach their goals.</a:t>
            </a:r>
          </a:p>
        </p:txBody>
      </p:sp>
    </p:spTree>
    <p:extLst>
      <p:ext uri="{BB962C8B-B14F-4D97-AF65-F5344CB8AC3E}">
        <p14:creationId xmlns:p14="http://schemas.microsoft.com/office/powerpoint/2010/main" val="12559870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t="17938" b="17938"/>
          <a:stretch>
            <a:fillRect/>
          </a:stretch>
        </p:blipFill>
        <p:spPr>
          <a:xfrm>
            <a:off x="1510748" y="1939312"/>
            <a:ext cx="5486400" cy="4066042"/>
          </a:xfrm>
        </p:spPr>
      </p:pic>
      <p:sp>
        <p:nvSpPr>
          <p:cNvPr id="12" name="TextBox 11"/>
          <p:cNvSpPr txBox="1"/>
          <p:nvPr/>
        </p:nvSpPr>
        <p:spPr>
          <a:xfrm>
            <a:off x="5550011" y="460440"/>
            <a:ext cx="3593990" cy="1200329"/>
          </a:xfrm>
          <a:prstGeom prst="rect">
            <a:avLst/>
          </a:prstGeom>
          <a:noFill/>
        </p:spPr>
        <p:txBody>
          <a:bodyPr wrap="square" rtlCol="0">
            <a:spAutoFit/>
          </a:bodyPr>
          <a:lstStyle/>
          <a:p>
            <a:r>
              <a:rPr lang="en-US" b="1" dirty="0" smtClean="0">
                <a:latin typeface="+mj-lt"/>
              </a:rPr>
              <a:t>Accounting</a:t>
            </a:r>
          </a:p>
          <a:p>
            <a:r>
              <a:rPr lang="en-US" b="1" dirty="0" smtClean="0">
                <a:latin typeface="+mj-lt"/>
              </a:rPr>
              <a:t>Human Resources</a:t>
            </a:r>
          </a:p>
          <a:p>
            <a:r>
              <a:rPr lang="en-US" b="1" dirty="0" smtClean="0">
                <a:latin typeface="+mj-lt"/>
              </a:rPr>
              <a:t>Grants and Finances</a:t>
            </a:r>
          </a:p>
          <a:p>
            <a:r>
              <a:rPr lang="en-US" b="1" dirty="0" smtClean="0">
                <a:latin typeface="+mj-lt"/>
              </a:rPr>
              <a:t>Legal Affairs and Compliance</a:t>
            </a:r>
            <a:endParaRPr lang="en-US" b="1" dirty="0">
              <a:latin typeface="+mj-lt"/>
            </a:endParaRPr>
          </a:p>
        </p:txBody>
      </p:sp>
      <p:sp>
        <p:nvSpPr>
          <p:cNvPr id="13" name="TextBox 12"/>
          <p:cNvSpPr txBox="1"/>
          <p:nvPr/>
        </p:nvSpPr>
        <p:spPr>
          <a:xfrm>
            <a:off x="382988" y="508150"/>
            <a:ext cx="2711394" cy="1200329"/>
          </a:xfrm>
          <a:prstGeom prst="rect">
            <a:avLst/>
          </a:prstGeom>
          <a:noFill/>
        </p:spPr>
        <p:txBody>
          <a:bodyPr wrap="square" rtlCol="0">
            <a:spAutoFit/>
          </a:bodyPr>
          <a:lstStyle/>
          <a:p>
            <a:r>
              <a:rPr lang="en-US" b="1" dirty="0" smtClean="0">
                <a:solidFill>
                  <a:schemeClr val="tx2"/>
                </a:solidFill>
                <a:latin typeface="+mj-lt"/>
              </a:rPr>
              <a:t>Program Strategy</a:t>
            </a:r>
          </a:p>
          <a:p>
            <a:r>
              <a:rPr lang="en-US" b="1" dirty="0" smtClean="0">
                <a:solidFill>
                  <a:schemeClr val="tx2"/>
                </a:solidFill>
                <a:latin typeface="+mj-lt"/>
              </a:rPr>
              <a:t>Fundraising</a:t>
            </a:r>
          </a:p>
          <a:p>
            <a:r>
              <a:rPr lang="en-US" b="1" dirty="0" smtClean="0">
                <a:solidFill>
                  <a:schemeClr val="tx2"/>
                </a:solidFill>
                <a:latin typeface="+mj-lt"/>
              </a:rPr>
              <a:t>Mission</a:t>
            </a:r>
          </a:p>
          <a:p>
            <a:endParaRPr lang="en-US" b="1" dirty="0">
              <a:latin typeface="+mj-lt"/>
            </a:endParaRPr>
          </a:p>
        </p:txBody>
      </p:sp>
      <p:sp>
        <p:nvSpPr>
          <p:cNvPr id="14" name="TextBox 13"/>
          <p:cNvSpPr txBox="1"/>
          <p:nvPr/>
        </p:nvSpPr>
        <p:spPr>
          <a:xfrm>
            <a:off x="5088835" y="1972582"/>
            <a:ext cx="1908313" cy="830997"/>
          </a:xfrm>
          <a:prstGeom prst="rect">
            <a:avLst/>
          </a:prstGeom>
          <a:noFill/>
        </p:spPr>
        <p:txBody>
          <a:bodyPr wrap="square" rtlCol="0">
            <a:spAutoFit/>
          </a:bodyPr>
          <a:lstStyle/>
          <a:p>
            <a:pPr algn="r"/>
            <a:r>
              <a:rPr lang="en-US" sz="2400" b="1" dirty="0" smtClean="0">
                <a:solidFill>
                  <a:schemeClr val="bg1"/>
                </a:solidFill>
                <a:latin typeface="+mj-lt"/>
              </a:rPr>
              <a:t>Operational Excellence</a:t>
            </a:r>
            <a:endParaRPr lang="en-US" sz="2400" b="1" dirty="0">
              <a:solidFill>
                <a:schemeClr val="bg1"/>
              </a:solidFill>
              <a:latin typeface="+mj-lt"/>
            </a:endParaRPr>
          </a:p>
        </p:txBody>
      </p:sp>
      <p:sp>
        <p:nvSpPr>
          <p:cNvPr id="15" name="TextBox 14"/>
          <p:cNvSpPr txBox="1"/>
          <p:nvPr/>
        </p:nvSpPr>
        <p:spPr>
          <a:xfrm>
            <a:off x="1598211" y="5041642"/>
            <a:ext cx="1908313" cy="830997"/>
          </a:xfrm>
          <a:prstGeom prst="rect">
            <a:avLst/>
          </a:prstGeom>
          <a:noFill/>
        </p:spPr>
        <p:txBody>
          <a:bodyPr wrap="square" rtlCol="0">
            <a:spAutoFit/>
          </a:bodyPr>
          <a:lstStyle/>
          <a:p>
            <a:r>
              <a:rPr lang="en-US" sz="2400" b="1" dirty="0" smtClean="0">
                <a:solidFill>
                  <a:schemeClr val="bg1"/>
                </a:solidFill>
                <a:latin typeface="+mj-lt"/>
              </a:rPr>
              <a:t>Program</a:t>
            </a:r>
          </a:p>
          <a:p>
            <a:r>
              <a:rPr lang="en-US" sz="2400" b="1" dirty="0" smtClean="0">
                <a:solidFill>
                  <a:schemeClr val="bg1"/>
                </a:solidFill>
                <a:latin typeface="+mj-lt"/>
              </a:rPr>
              <a:t>Excellence</a:t>
            </a:r>
            <a:endParaRPr lang="en-US" sz="2400" b="1" dirty="0">
              <a:solidFill>
                <a:schemeClr val="bg1"/>
              </a:solidFill>
              <a:latin typeface="+mj-lt"/>
            </a:endParaRPr>
          </a:p>
        </p:txBody>
      </p:sp>
    </p:spTree>
    <p:extLst>
      <p:ext uri="{BB962C8B-B14F-4D97-AF65-F5344CB8AC3E}">
        <p14:creationId xmlns:p14="http://schemas.microsoft.com/office/powerpoint/2010/main" val="22353015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Text Placeholder 2"/>
          <p:cNvSpPr>
            <a:spLocks noGrp="1"/>
          </p:cNvSpPr>
          <p:nvPr>
            <p:ph type="body" idx="1"/>
          </p:nvPr>
        </p:nvSpPr>
        <p:spPr/>
        <p:txBody>
          <a:bodyPr/>
          <a:lstStyle/>
          <a:p>
            <a:r>
              <a:rPr lang="en-US" smtClean="0"/>
              <a:t>Questions?</a:t>
            </a:r>
            <a:endParaRPr lang="en-US"/>
          </a:p>
        </p:txBody>
      </p:sp>
    </p:spTree>
    <p:extLst>
      <p:ext uri="{BB962C8B-B14F-4D97-AF65-F5344CB8AC3E}">
        <p14:creationId xmlns:p14="http://schemas.microsoft.com/office/powerpoint/2010/main" val="22574014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Poll Question</a:t>
            </a:r>
            <a:endParaRPr lang="en-US" dirty="0"/>
          </a:p>
        </p:txBody>
      </p:sp>
      <p:sp>
        <p:nvSpPr>
          <p:cNvPr id="3" name="Content Placeholder 2"/>
          <p:cNvSpPr>
            <a:spLocks noGrp="1"/>
          </p:cNvSpPr>
          <p:nvPr>
            <p:ph idx="1"/>
          </p:nvPr>
        </p:nvSpPr>
        <p:spPr/>
        <p:txBody>
          <a:bodyPr/>
          <a:lstStyle/>
          <a:p>
            <a:r>
              <a:rPr lang="en-US" dirty="0" smtClean="0"/>
              <a:t>Have you heard about the concept of Fiscal Sponsorship before?</a:t>
            </a:r>
          </a:p>
          <a:p>
            <a:endParaRPr lang="en-US" dirty="0"/>
          </a:p>
          <a:p>
            <a:pPr>
              <a:buFont typeface="Wingdings" panose="05000000000000000000" pitchFamily="2" charset="2"/>
              <a:buChar char="q"/>
            </a:pPr>
            <a:r>
              <a:rPr lang="en-US" dirty="0" smtClean="0">
                <a:solidFill>
                  <a:schemeClr val="accent3"/>
                </a:solidFill>
              </a:rPr>
              <a:t> Never</a:t>
            </a:r>
          </a:p>
          <a:p>
            <a:pPr>
              <a:buFont typeface="Wingdings" panose="05000000000000000000" pitchFamily="2" charset="2"/>
              <a:buChar char="q"/>
            </a:pPr>
            <a:r>
              <a:rPr lang="en-US" dirty="0" smtClean="0">
                <a:solidFill>
                  <a:schemeClr val="accent3"/>
                </a:solidFill>
              </a:rPr>
              <a:t>I have heard of others using Fiscal Sponsorship services</a:t>
            </a:r>
            <a:endParaRPr lang="en-US" dirty="0">
              <a:solidFill>
                <a:schemeClr val="accent3"/>
              </a:solidFill>
            </a:endParaRPr>
          </a:p>
          <a:p>
            <a:pPr>
              <a:buFont typeface="Wingdings" panose="05000000000000000000" pitchFamily="2" charset="2"/>
              <a:buChar char="q"/>
            </a:pPr>
            <a:r>
              <a:rPr lang="en-US" dirty="0">
                <a:solidFill>
                  <a:schemeClr val="accent3"/>
                </a:solidFill>
              </a:rPr>
              <a:t> </a:t>
            </a:r>
            <a:r>
              <a:rPr lang="en-US" dirty="0" smtClean="0">
                <a:solidFill>
                  <a:schemeClr val="accent3"/>
                </a:solidFill>
              </a:rPr>
              <a:t>I currently work with a Fiscal Sponsor</a:t>
            </a:r>
            <a:endParaRPr lang="en-US" dirty="0">
              <a:solidFill>
                <a:schemeClr val="accent3"/>
              </a:solidFill>
            </a:endParaRPr>
          </a:p>
          <a:p>
            <a:pPr>
              <a:buFont typeface="Wingdings" panose="05000000000000000000" pitchFamily="2" charset="2"/>
              <a:buChar char="q"/>
            </a:pPr>
            <a:r>
              <a:rPr lang="en-US" dirty="0">
                <a:solidFill>
                  <a:schemeClr val="accent3"/>
                </a:solidFill>
              </a:rPr>
              <a:t> </a:t>
            </a:r>
            <a:r>
              <a:rPr lang="en-US" dirty="0" smtClean="0">
                <a:solidFill>
                  <a:schemeClr val="accent3"/>
                </a:solidFill>
              </a:rPr>
              <a:t>I am providing Fiscal Sponsorship services  </a:t>
            </a:r>
            <a:endParaRPr lang="en-US" dirty="0"/>
          </a:p>
        </p:txBody>
      </p:sp>
    </p:spTree>
    <p:extLst>
      <p:ext uri="{BB962C8B-B14F-4D97-AF65-F5344CB8AC3E}">
        <p14:creationId xmlns:p14="http://schemas.microsoft.com/office/powerpoint/2010/main" val="660670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Fiscal Sponsorship?</a:t>
            </a:r>
            <a:endParaRPr lang="en-US" dirty="0"/>
          </a:p>
        </p:txBody>
      </p:sp>
      <p:sp>
        <p:nvSpPr>
          <p:cNvPr id="3" name="Content Placeholder 2"/>
          <p:cNvSpPr>
            <a:spLocks noGrp="1"/>
          </p:cNvSpPr>
          <p:nvPr>
            <p:ph idx="1"/>
          </p:nvPr>
        </p:nvSpPr>
        <p:spPr>
          <a:xfrm>
            <a:off x="320040" y="1838959"/>
            <a:ext cx="7886700" cy="3905147"/>
          </a:xfrm>
        </p:spPr>
        <p:txBody>
          <a:bodyPr/>
          <a:lstStyle/>
          <a:p>
            <a:pPr marL="0" indent="0" algn="ctr">
              <a:buNone/>
            </a:pPr>
            <a:r>
              <a:rPr lang="en-US" dirty="0" smtClean="0"/>
              <a:t>“A </a:t>
            </a:r>
            <a:r>
              <a:rPr lang="en-US" dirty="0"/>
              <a:t>fiscal sponsor is a nonprofit organization that provides fiduciary oversight, financial management, and other administrative services to help build the capacity of charitable projects</a:t>
            </a:r>
            <a:r>
              <a:rPr lang="en-US" dirty="0" smtClean="0"/>
              <a:t>.”</a:t>
            </a:r>
          </a:p>
          <a:p>
            <a:pPr marL="0" indent="0" algn="ctr">
              <a:buNone/>
            </a:pPr>
            <a:endParaRPr lang="en-US" dirty="0"/>
          </a:p>
          <a:p>
            <a:pPr marL="0" indent="0" algn="r">
              <a:buNone/>
            </a:pPr>
            <a:r>
              <a:rPr lang="en-US" dirty="0">
                <a:hlinkClick r:id="rId2"/>
              </a:rPr>
              <a:t>Fiscal Sponsorship: a 360 Degree Perspective</a:t>
            </a:r>
            <a:r>
              <a:rPr lang="en-US" dirty="0"/>
              <a:t>, </a:t>
            </a:r>
            <a:endParaRPr lang="en-US" dirty="0" smtClean="0"/>
          </a:p>
          <a:p>
            <a:pPr marL="0" indent="0" algn="r">
              <a:buNone/>
            </a:pPr>
            <a:r>
              <a:rPr lang="en-US" dirty="0" smtClean="0"/>
              <a:t>Trust </a:t>
            </a:r>
            <a:r>
              <a:rPr lang="en-US" dirty="0"/>
              <a:t>for Conservation Innovation. </a:t>
            </a:r>
          </a:p>
        </p:txBody>
      </p:sp>
    </p:spTree>
    <p:extLst>
      <p:ext uri="{BB962C8B-B14F-4D97-AF65-F5344CB8AC3E}">
        <p14:creationId xmlns:p14="http://schemas.microsoft.com/office/powerpoint/2010/main" val="1736676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solidFill>
              </a:rPr>
              <a:t>Our Fiscal Sponsorship Program</a:t>
            </a:r>
            <a:endParaRPr lang="en-US" dirty="0">
              <a:solidFill>
                <a:schemeClr val="accent2"/>
              </a:solidFill>
            </a:endParaRPr>
          </a:p>
        </p:txBody>
      </p:sp>
      <p:sp>
        <p:nvSpPr>
          <p:cNvPr id="3" name="Content Placeholder 2"/>
          <p:cNvSpPr>
            <a:spLocks noGrp="1"/>
          </p:cNvSpPr>
          <p:nvPr>
            <p:ph idx="1"/>
          </p:nvPr>
        </p:nvSpPr>
        <p:spPr>
          <a:xfrm>
            <a:off x="320040" y="1460499"/>
            <a:ext cx="7635240" cy="5667132"/>
          </a:xfrm>
        </p:spPr>
        <p:txBody>
          <a:bodyPr>
            <a:normAutofit/>
          </a:bodyPr>
          <a:lstStyle/>
          <a:p>
            <a:pPr marL="0" indent="0">
              <a:buNone/>
            </a:pPr>
            <a:r>
              <a:rPr lang="en-US" sz="2800" b="1" i="1" spc="-100" dirty="0" smtClean="0">
                <a:solidFill>
                  <a:schemeClr val="accent1"/>
                </a:solidFill>
                <a:ea typeface="+mj-ea"/>
                <a:cs typeface="+mj-cs"/>
              </a:rPr>
              <a:t>60 Years of Partnerships</a:t>
            </a:r>
          </a:p>
          <a:p>
            <a:pPr marL="0" indent="0">
              <a:buNone/>
            </a:pPr>
            <a:endParaRPr lang="en-US" sz="1200" b="1" spc="-100" dirty="0" smtClean="0">
              <a:solidFill>
                <a:schemeClr val="accent1"/>
              </a:solidFill>
              <a:ea typeface="+mj-ea"/>
              <a:cs typeface="+mj-cs"/>
            </a:endParaRPr>
          </a:p>
          <a:p>
            <a:pPr marL="0" indent="0">
              <a:buNone/>
            </a:pPr>
            <a:endParaRPr lang="en-US" sz="1200" b="1" spc="-100" dirty="0" smtClean="0">
              <a:solidFill>
                <a:schemeClr val="accent1"/>
              </a:solidFill>
              <a:ea typeface="+mj-ea"/>
              <a:cs typeface="+mj-cs"/>
            </a:endParaRPr>
          </a:p>
          <a:p>
            <a:pPr marL="0" indent="0">
              <a:buNone/>
            </a:pPr>
            <a:r>
              <a:rPr lang="en-US" sz="2000" b="1" dirty="0" smtClean="0"/>
              <a:t>For nearly six decades, we have been a fiscal sponsor to thousands of nonprofit projects.</a:t>
            </a:r>
          </a:p>
          <a:p>
            <a:pPr marL="0" indent="0">
              <a:buNone/>
            </a:pPr>
            <a:r>
              <a:rPr lang="en-US" sz="2000" dirty="0" smtClean="0"/>
              <a:t>We have built our reputation and our practice on the idea that an exceptional fiscal sponsor not only provides high-quality operational support services, but is also a partners that is committed to the same progressive values and ideals as the people and projects we serve.  </a:t>
            </a:r>
            <a:endParaRPr lang="en-US" sz="2000" dirty="0"/>
          </a:p>
          <a:p>
            <a:pPr marL="0" indent="0">
              <a:buNone/>
            </a:pPr>
            <a:endParaRPr lang="en-US" sz="2000" dirty="0" smtClean="0"/>
          </a:p>
          <a:p>
            <a:pPr marL="0" indent="0">
              <a:buNone/>
            </a:pPr>
            <a:r>
              <a:rPr lang="en-US" sz="2000" b="1" dirty="0"/>
              <a:t>Founder and steering committee member of </a:t>
            </a:r>
            <a:r>
              <a:rPr lang="en-US" sz="2800" b="1" i="1" spc="-100" dirty="0">
                <a:solidFill>
                  <a:schemeClr val="accent1"/>
                </a:solidFill>
                <a:ea typeface="+mj-ea"/>
                <a:cs typeface="+mj-cs"/>
              </a:rPr>
              <a:t>National Network of Fiscal Sponsors</a:t>
            </a:r>
          </a:p>
          <a:p>
            <a:pPr marL="0" indent="0">
              <a:buNone/>
            </a:pPr>
            <a:endParaRPr lang="en-US" sz="2000" dirty="0" smtClean="0"/>
          </a:p>
        </p:txBody>
      </p:sp>
    </p:spTree>
    <p:extLst>
      <p:ext uri="{BB962C8B-B14F-4D97-AF65-F5344CB8AC3E}">
        <p14:creationId xmlns:p14="http://schemas.microsoft.com/office/powerpoint/2010/main" val="9345438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4"/>
                </a:solidFill>
              </a:rPr>
              <a:t>Who am I?</a:t>
            </a:r>
            <a:endParaRPr lang="en-US" dirty="0">
              <a:solidFill>
                <a:schemeClr val="accent4"/>
              </a:solidFill>
            </a:endParaRPr>
          </a:p>
        </p:txBody>
      </p:sp>
      <p:sp>
        <p:nvSpPr>
          <p:cNvPr id="4" name="Content Placeholder 3"/>
          <p:cNvSpPr>
            <a:spLocks noGrp="1"/>
          </p:cNvSpPr>
          <p:nvPr>
            <p:ph sz="half" idx="2"/>
          </p:nvPr>
        </p:nvSpPr>
        <p:spPr/>
        <p:txBody>
          <a:bodyPr/>
          <a:lstStyle/>
          <a:p>
            <a:pPr marL="0" indent="0">
              <a:buNone/>
            </a:pPr>
            <a:r>
              <a:rPr lang="en-US" b="1" dirty="0" smtClean="0">
                <a:solidFill>
                  <a:schemeClr val="accent1"/>
                </a:solidFill>
              </a:rPr>
              <a:t>Asta Petkeviciute</a:t>
            </a:r>
          </a:p>
          <a:p>
            <a:r>
              <a:rPr lang="en-US" dirty="0" smtClean="0"/>
              <a:t>Program Director</a:t>
            </a:r>
          </a:p>
          <a:p>
            <a:r>
              <a:rPr lang="en-US" dirty="0" smtClean="0"/>
              <a:t>Two decades of experience in organization and project management</a:t>
            </a:r>
          </a:p>
          <a:p>
            <a:r>
              <a:rPr lang="en-US" dirty="0" smtClean="0"/>
              <a:t>Nonprofits in dozens of countries</a:t>
            </a:r>
          </a:p>
          <a:p>
            <a:r>
              <a:rPr lang="en-US" dirty="0" smtClean="0"/>
              <a:t>Extensive work </a:t>
            </a:r>
            <a:r>
              <a:rPr lang="en-US" dirty="0" smtClean="0"/>
              <a:t>with</a:t>
            </a:r>
            <a:r>
              <a:rPr lang="en-US" dirty="0" smtClean="0"/>
              <a:t> federal </a:t>
            </a:r>
            <a:r>
              <a:rPr lang="en-US" dirty="0" smtClean="0"/>
              <a:t>grant </a:t>
            </a:r>
            <a:r>
              <a:rPr lang="en-US" dirty="0" smtClean="0"/>
              <a:t>regulations and compliance</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040" y="1596390"/>
            <a:ext cx="3880866" cy="3880866"/>
          </a:xfrm>
          <a:prstGeom prst="rect">
            <a:avLst/>
          </a:prstGeom>
        </p:spPr>
      </p:pic>
    </p:spTree>
    <p:extLst>
      <p:ext uri="{BB962C8B-B14F-4D97-AF65-F5344CB8AC3E}">
        <p14:creationId xmlns:p14="http://schemas.microsoft.com/office/powerpoint/2010/main" val="39376340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344" y="2138679"/>
            <a:ext cx="7886700" cy="3713481"/>
          </a:xfrm>
        </p:spPr>
        <p:txBody>
          <a:bodyPr>
            <a:normAutofit fontScale="90000"/>
          </a:bodyPr>
          <a:lstStyle/>
          <a:p>
            <a:r>
              <a:rPr lang="en-US" sz="4000" dirty="0"/>
              <a:t>It’s my passion and my life’s work to help people see their organization’s potential in new and different ways. </a:t>
            </a:r>
            <a:r>
              <a:rPr lang="en-US" sz="4000" dirty="0" smtClean="0">
                <a:solidFill>
                  <a:schemeClr val="tx1"/>
                </a:solidFill>
              </a:rPr>
              <a:t>I </a:t>
            </a:r>
            <a:r>
              <a:rPr lang="en-US" sz="4000" dirty="0">
                <a:solidFill>
                  <a:schemeClr val="tx1"/>
                </a:solidFill>
              </a:rPr>
              <a:t>love </a:t>
            </a:r>
            <a:r>
              <a:rPr lang="en-US" sz="4000" dirty="0" smtClean="0">
                <a:solidFill>
                  <a:schemeClr val="tx1"/>
                </a:solidFill>
              </a:rPr>
              <a:t>working with </a:t>
            </a:r>
            <a:r>
              <a:rPr lang="en-US" sz="4000" dirty="0">
                <a:solidFill>
                  <a:schemeClr val="tx1"/>
                </a:solidFill>
              </a:rPr>
              <a:t>so many great projects </a:t>
            </a:r>
            <a:r>
              <a:rPr lang="en-US" sz="4000" dirty="0" smtClean="0">
                <a:solidFill>
                  <a:schemeClr val="tx1"/>
                </a:solidFill>
              </a:rPr>
              <a:t>and finding </a:t>
            </a:r>
            <a:r>
              <a:rPr lang="en-US" sz="4000" dirty="0">
                <a:solidFill>
                  <a:schemeClr val="tx1"/>
                </a:solidFill>
              </a:rPr>
              <a:t>ways </a:t>
            </a:r>
            <a:r>
              <a:rPr lang="en-US" sz="4000" dirty="0" smtClean="0">
                <a:solidFill>
                  <a:schemeClr val="tx1"/>
                </a:solidFill>
              </a:rPr>
              <a:t>that they can do </a:t>
            </a:r>
            <a:r>
              <a:rPr lang="en-US" sz="4000" dirty="0">
                <a:solidFill>
                  <a:schemeClr val="tx1"/>
                </a:solidFill>
              </a:rPr>
              <a:t>more with their resources, and have the capacity to serve more people, explore and </a:t>
            </a:r>
            <a:r>
              <a:rPr lang="en-US" sz="4000" dirty="0" smtClean="0">
                <a:solidFill>
                  <a:schemeClr val="tx1"/>
                </a:solidFill>
              </a:rPr>
              <a:t>innovate.</a:t>
            </a:r>
            <a:r>
              <a:rPr lang="en-US" dirty="0"/>
              <a:t/>
            </a:r>
            <a:br>
              <a:rPr lang="en-US" dirty="0"/>
            </a:br>
            <a:endParaRPr lang="en-US" dirty="0">
              <a:solidFill>
                <a:schemeClr val="tx1"/>
              </a:solidFill>
            </a:endParaRPr>
          </a:p>
        </p:txBody>
      </p:sp>
      <p:sp>
        <p:nvSpPr>
          <p:cNvPr id="3" name="Text Placeholder 2"/>
          <p:cNvSpPr>
            <a:spLocks noGrp="1"/>
          </p:cNvSpPr>
          <p:nvPr>
            <p:ph type="body" idx="1"/>
          </p:nvPr>
        </p:nvSpPr>
        <p:spPr>
          <a:xfrm>
            <a:off x="685800" y="5796472"/>
            <a:ext cx="7886700" cy="1500187"/>
          </a:xfrm>
        </p:spPr>
        <p:txBody>
          <a:bodyPr/>
          <a:lstStyle/>
          <a:p>
            <a:r>
              <a:rPr lang="en-US" dirty="0" smtClean="0">
                <a:solidFill>
                  <a:schemeClr val="bg1">
                    <a:lumMod val="75000"/>
                  </a:schemeClr>
                </a:solidFill>
              </a:rPr>
              <a:t>Asta Petkeviciute on why I love working at TSNE </a:t>
            </a:r>
            <a:r>
              <a:rPr lang="en-US" dirty="0" err="1" smtClean="0">
                <a:solidFill>
                  <a:schemeClr val="bg1">
                    <a:lumMod val="75000"/>
                  </a:schemeClr>
                </a:solidFill>
              </a:rPr>
              <a:t>MissionWorks</a:t>
            </a:r>
            <a:endParaRPr lang="en-US" dirty="0">
              <a:solidFill>
                <a:schemeClr val="bg1">
                  <a:lumMod val="75000"/>
                </a:schemeClr>
              </a:solidFill>
            </a:endParaRPr>
          </a:p>
        </p:txBody>
      </p:sp>
    </p:spTree>
    <p:extLst>
      <p:ext uri="{BB962C8B-B14F-4D97-AF65-F5344CB8AC3E}">
        <p14:creationId xmlns:p14="http://schemas.microsoft.com/office/powerpoint/2010/main" val="7390622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fiscal sponsorship help me do more? </a:t>
            </a:r>
            <a:endParaRPr lang="en-US" dirty="0"/>
          </a:p>
        </p:txBody>
      </p:sp>
      <p:sp>
        <p:nvSpPr>
          <p:cNvPr id="4" name="Content Placeholder 2"/>
          <p:cNvSpPr txBox="1">
            <a:spLocks/>
          </p:cNvSpPr>
          <p:nvPr/>
        </p:nvSpPr>
        <p:spPr>
          <a:xfrm>
            <a:off x="629920" y="1473200"/>
            <a:ext cx="7010400" cy="4551680"/>
          </a:xfrm>
          <a:prstGeom prst="rect">
            <a:avLst/>
          </a:prstGeom>
        </p:spPr>
        <p:txBody>
          <a:bodyPr vert="horz" lIns="0" tIns="0" rIns="0" bIns="0" rtlCol="0">
            <a:normAutofit/>
          </a:bodyPr>
          <a:lstStyle>
            <a:lvl1pPr marL="228600" indent="-228600" algn="l" defTabSz="914400" rtl="0" eaLnBrk="1" latinLnBrk="0" hangingPunct="1">
              <a:lnSpc>
                <a:spcPct val="90000"/>
              </a:lnSpc>
              <a:spcBef>
                <a:spcPts val="900"/>
              </a:spcBef>
              <a:buClr>
                <a:schemeClr val="accent2"/>
              </a:buClr>
              <a:buSzPct val="80000"/>
              <a:buFontTx/>
              <a:buBlip>
                <a:blip r:embed="rId3"/>
              </a:buBlip>
              <a:defRPr sz="2500" kern="1200">
                <a:solidFill>
                  <a:schemeClr val="tx1"/>
                </a:solidFill>
                <a:latin typeface="+mj-lt"/>
                <a:ea typeface="+mn-ea"/>
                <a:cs typeface="+mn-cs"/>
              </a:defRPr>
            </a:lvl1pPr>
            <a:lvl2pPr marL="502920" indent="-228600" algn="l" defTabSz="914400" rtl="0" eaLnBrk="1" latinLnBrk="0" hangingPunct="1">
              <a:lnSpc>
                <a:spcPct val="90000"/>
              </a:lnSpc>
              <a:spcBef>
                <a:spcPts val="800"/>
              </a:spcBef>
              <a:buClr>
                <a:schemeClr val="accent2"/>
              </a:buClr>
              <a:buSzPct val="100000"/>
              <a:buFontTx/>
              <a:buBlip>
                <a:blip r:embed="rId4"/>
              </a:buBlip>
              <a:tabLst/>
              <a:defRPr sz="2000" kern="1200">
                <a:solidFill>
                  <a:schemeClr val="tx1"/>
                </a:solidFill>
                <a:latin typeface="+mj-lt"/>
                <a:ea typeface="+mn-ea"/>
                <a:cs typeface="+mn-cs"/>
              </a:defRPr>
            </a:lvl2pPr>
            <a:lvl3pPr marL="685800" indent="-173038" algn="l" defTabSz="914400" rtl="0" eaLnBrk="1" latinLnBrk="0" hangingPunct="1">
              <a:lnSpc>
                <a:spcPct val="90000"/>
              </a:lnSpc>
              <a:spcBef>
                <a:spcPts val="800"/>
              </a:spcBef>
              <a:buClr>
                <a:schemeClr val="accent2"/>
              </a:buClr>
              <a:buSzPct val="80000"/>
              <a:buFontTx/>
              <a:buBlip>
                <a:blip r:embed="rId4"/>
              </a:buBlip>
              <a:tabLst/>
              <a:defRPr sz="1900" i="1" kern="1200">
                <a:solidFill>
                  <a:schemeClr val="tx1"/>
                </a:solidFill>
                <a:latin typeface="Times New Roman" charset="0"/>
                <a:ea typeface="Times New Roman" charset="0"/>
                <a:cs typeface="Times New Roman" charset="0"/>
              </a:defRPr>
            </a:lvl3pPr>
            <a:lvl4pPr marL="685800" indent="-137160" algn="l" defTabSz="914400" rtl="0" eaLnBrk="1" latinLnBrk="0" hangingPunct="1">
              <a:lnSpc>
                <a:spcPct val="90000"/>
              </a:lnSpc>
              <a:spcBef>
                <a:spcPts val="800"/>
              </a:spcBef>
              <a:buClr>
                <a:schemeClr val="accent2"/>
              </a:buClr>
              <a:buFont typeface="Arial" panose="020B0604020202020204" pitchFamily="34" charset="0"/>
              <a:buChar char="•"/>
              <a:defRPr sz="1300" kern="1200" cap="all" spc="50" baseline="0">
                <a:solidFill>
                  <a:schemeClr val="tx1"/>
                </a:solidFill>
                <a:latin typeface="+mj-lt"/>
                <a:ea typeface="+mn-ea"/>
                <a:cs typeface="+mn-cs"/>
              </a:defRPr>
            </a:lvl4pPr>
            <a:lvl5pPr marL="20574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smtClean="0">
                <a:solidFill>
                  <a:schemeClr val="accent3"/>
                </a:solidFill>
              </a:rPr>
              <a:t>POLL: </a:t>
            </a:r>
            <a:r>
              <a:rPr lang="en-US" dirty="0" smtClean="0"/>
              <a:t>How </a:t>
            </a:r>
            <a:r>
              <a:rPr lang="en-US" dirty="0"/>
              <a:t>much time </a:t>
            </a:r>
            <a:r>
              <a:rPr lang="en-US" dirty="0" smtClean="0"/>
              <a:t>your executive leadership team spend </a:t>
            </a:r>
            <a:r>
              <a:rPr lang="en-US" dirty="0"/>
              <a:t>on </a:t>
            </a:r>
            <a:r>
              <a:rPr lang="en-US" dirty="0" smtClean="0"/>
              <a:t>operations/administration that </a:t>
            </a:r>
            <a:r>
              <a:rPr lang="en-US" dirty="0"/>
              <a:t>should otherwise be allocated toward mission-critical </a:t>
            </a:r>
            <a:r>
              <a:rPr lang="en-US" dirty="0" smtClean="0"/>
              <a:t>work?</a:t>
            </a:r>
            <a:endParaRPr lang="en-US" dirty="0" smtClean="0"/>
          </a:p>
          <a:p>
            <a:pPr marL="0" indent="0" algn="ctr">
              <a:buNone/>
            </a:pPr>
            <a:endParaRPr lang="en-US" dirty="0"/>
          </a:p>
          <a:p>
            <a:pPr lvl="1">
              <a:buFont typeface="Wingdings" panose="05000000000000000000" pitchFamily="2" charset="2"/>
              <a:buChar char="q"/>
            </a:pPr>
            <a:r>
              <a:rPr lang="en-US" dirty="0" smtClean="0">
                <a:solidFill>
                  <a:schemeClr val="accent3"/>
                </a:solidFill>
              </a:rPr>
              <a:t>  Some</a:t>
            </a:r>
          </a:p>
          <a:p>
            <a:pPr lvl="1">
              <a:buFont typeface="Wingdings" panose="05000000000000000000" pitchFamily="2" charset="2"/>
              <a:buChar char="q"/>
            </a:pPr>
            <a:r>
              <a:rPr lang="en-US" dirty="0" smtClean="0">
                <a:solidFill>
                  <a:schemeClr val="accent3"/>
                </a:solidFill>
              </a:rPr>
              <a:t>  Enough</a:t>
            </a:r>
          </a:p>
          <a:p>
            <a:pPr lvl="1">
              <a:buFont typeface="Wingdings" panose="05000000000000000000" pitchFamily="2" charset="2"/>
              <a:buChar char="q"/>
            </a:pPr>
            <a:r>
              <a:rPr lang="en-US" dirty="0" smtClean="0">
                <a:solidFill>
                  <a:schemeClr val="accent3"/>
                </a:solidFill>
              </a:rPr>
              <a:t>  Too Much</a:t>
            </a:r>
            <a:endParaRPr lang="en-US" dirty="0">
              <a:solidFill>
                <a:schemeClr val="accent3"/>
              </a:solidFill>
            </a:endParaRPr>
          </a:p>
          <a:p>
            <a:pPr algn="ctr"/>
            <a:endParaRPr lang="en-US" dirty="0"/>
          </a:p>
        </p:txBody>
      </p:sp>
    </p:spTree>
    <p:extLst>
      <p:ext uri="{BB962C8B-B14F-4D97-AF65-F5344CB8AC3E}">
        <p14:creationId xmlns:p14="http://schemas.microsoft.com/office/powerpoint/2010/main" val="10107520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fiscal sponsorship help me do more? </a:t>
            </a:r>
            <a:endParaRPr lang="en-US" dirty="0"/>
          </a:p>
        </p:txBody>
      </p:sp>
      <p:sp>
        <p:nvSpPr>
          <p:cNvPr id="3" name="Content Placeholder 2"/>
          <p:cNvSpPr>
            <a:spLocks noGrp="1"/>
          </p:cNvSpPr>
          <p:nvPr>
            <p:ph idx="1"/>
          </p:nvPr>
        </p:nvSpPr>
        <p:spPr>
          <a:xfrm>
            <a:off x="375697" y="1639250"/>
            <a:ext cx="7886700" cy="4351338"/>
          </a:xfrm>
        </p:spPr>
        <p:txBody>
          <a:bodyPr>
            <a:normAutofit lnSpcReduction="10000"/>
          </a:bodyPr>
          <a:lstStyle/>
          <a:p>
            <a:pPr>
              <a:buFont typeface="Arial" panose="020B0604020202020204" pitchFamily="34" charset="0"/>
              <a:buChar char="•"/>
            </a:pPr>
            <a:r>
              <a:rPr lang="en-US" b="1" dirty="0"/>
              <a:t>Comprehensive administrative services</a:t>
            </a:r>
          </a:p>
          <a:p>
            <a:pPr lvl="1">
              <a:buClr>
                <a:schemeClr val="accent3"/>
              </a:buClr>
              <a:buFont typeface="Courier New" panose="02070309020205020404" pitchFamily="49" charset="0"/>
              <a:buChar char="o"/>
            </a:pPr>
            <a:r>
              <a:rPr lang="en-US" dirty="0"/>
              <a:t>Corporate entity (501(c)(3), employer, liability insurance, audit)</a:t>
            </a:r>
          </a:p>
          <a:p>
            <a:pPr lvl="1">
              <a:buClr>
                <a:schemeClr val="accent3"/>
              </a:buClr>
              <a:buFont typeface="Courier New" panose="02070309020205020404" pitchFamily="49" charset="0"/>
              <a:buChar char="o"/>
            </a:pPr>
            <a:r>
              <a:rPr lang="en-US" dirty="0"/>
              <a:t>Financial services (accounting, banking, cash flow)</a:t>
            </a:r>
          </a:p>
          <a:p>
            <a:pPr lvl="1">
              <a:buClr>
                <a:schemeClr val="accent3"/>
              </a:buClr>
              <a:buFont typeface="Courier New" panose="02070309020205020404" pitchFamily="49" charset="0"/>
              <a:buChar char="o"/>
            </a:pPr>
            <a:r>
              <a:rPr lang="en-US" dirty="0"/>
              <a:t>Human resource &amp; benefits management</a:t>
            </a:r>
          </a:p>
          <a:p>
            <a:pPr>
              <a:buFont typeface="Arial" panose="020B0604020202020204" pitchFamily="34" charset="0"/>
              <a:buChar char="•"/>
            </a:pPr>
            <a:r>
              <a:rPr lang="en-US" b="1" dirty="0"/>
              <a:t>Financial, grants and compliance management</a:t>
            </a:r>
          </a:p>
          <a:p>
            <a:pPr lvl="1">
              <a:buClr>
                <a:schemeClr val="accent3"/>
              </a:buClr>
              <a:buFont typeface="Courier New" panose="02070309020205020404" pitchFamily="49" charset="0"/>
              <a:buChar char="o"/>
            </a:pPr>
            <a:r>
              <a:rPr lang="en-US" dirty="0"/>
              <a:t>Internal fiduciary oversight role (dedicated manager with experience in budgeting, financial analysis and resource management)</a:t>
            </a:r>
          </a:p>
          <a:p>
            <a:pPr lvl="1">
              <a:buClr>
                <a:schemeClr val="accent3"/>
              </a:buClr>
              <a:buFont typeface="Courier New" panose="02070309020205020404" pitchFamily="49" charset="0"/>
              <a:buChar char="o"/>
            </a:pPr>
            <a:r>
              <a:rPr lang="en-US" dirty="0"/>
              <a:t>Legal and compliance </a:t>
            </a:r>
            <a:r>
              <a:rPr lang="en-US" dirty="0" smtClean="0"/>
              <a:t>oversight</a:t>
            </a:r>
          </a:p>
          <a:p>
            <a:pPr>
              <a:buFont typeface="Arial" panose="020B0604020202020204" pitchFamily="34" charset="0"/>
              <a:buChar char="•"/>
            </a:pPr>
            <a:r>
              <a:rPr lang="en-US" b="1" i="1" dirty="0" smtClean="0">
                <a:solidFill>
                  <a:schemeClr val="accent1"/>
                </a:solidFill>
              </a:rPr>
              <a:t>With a nonprofit whose mission and programs are similar </a:t>
            </a:r>
          </a:p>
          <a:p>
            <a:pPr lvl="1">
              <a:buClr>
                <a:schemeClr val="accent3"/>
              </a:buClr>
              <a:buFont typeface="Courier New" panose="02070309020205020404" pitchFamily="49" charset="0"/>
              <a:buChar char="o"/>
            </a:pPr>
            <a:r>
              <a:rPr lang="en-US" dirty="0" smtClean="0"/>
              <a:t>additional </a:t>
            </a:r>
            <a:r>
              <a:rPr lang="en-US" dirty="0"/>
              <a:t>organizational capacity building services available</a:t>
            </a:r>
          </a:p>
          <a:p>
            <a:endParaRPr lang="en-US" dirty="0"/>
          </a:p>
        </p:txBody>
      </p:sp>
    </p:spTree>
    <p:extLst>
      <p:ext uri="{BB962C8B-B14F-4D97-AF65-F5344CB8AC3E}">
        <p14:creationId xmlns:p14="http://schemas.microsoft.com/office/powerpoint/2010/main" val="2395869058"/>
      </p:ext>
    </p:extLst>
  </p:cSld>
  <p:clrMapOvr>
    <a:masterClrMapping/>
  </p:clrMapOvr>
  <p:timing>
    <p:tnLst>
      <p:par>
        <p:cTn id="1" dur="indefinite" restart="never" nodeType="tmRoot"/>
      </p:par>
    </p:tnLst>
  </p:timing>
</p:sld>
</file>

<file path=ppt/theme/theme1.xml><?xml version="1.0" encoding="utf-8"?>
<a:theme xmlns:a="http://schemas.openxmlformats.org/drawingml/2006/main" name="TSNEMissionWorks_PowerPoint_TemplateFile">
  <a:themeElements>
    <a:clrScheme name="">
      <a:dk1>
        <a:srgbClr val="646464"/>
      </a:dk1>
      <a:lt1>
        <a:srgbClr val="FFFFFF"/>
      </a:lt1>
      <a:dk2>
        <a:srgbClr val="646464"/>
      </a:dk2>
      <a:lt2>
        <a:srgbClr val="E7E6E6"/>
      </a:lt2>
      <a:accent1>
        <a:srgbClr val="C41F8C"/>
      </a:accent1>
      <a:accent2>
        <a:srgbClr val="43C1CE"/>
      </a:accent2>
      <a:accent3>
        <a:srgbClr val="4A3370"/>
      </a:accent3>
      <a:accent4>
        <a:srgbClr val="005383"/>
      </a:accent4>
      <a:accent5>
        <a:srgbClr val="D7DF39"/>
      </a:accent5>
      <a:accent6>
        <a:srgbClr val="3DB44E"/>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TSN_PowerPoint_TemplateSourceFile" id="{9656DE98-0704-C74F-BEFE-F0DC1D3AD684}" vid="{FDF31DE4-4B17-D643-8E5E-BFCABEE549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TSNEMissionWorks_PowerPoint_TemplateFile</Template>
  <TotalTime>441</TotalTime>
  <Words>974</Words>
  <Application>Microsoft Office PowerPoint</Application>
  <PresentationFormat>On-screen Show (4:3)</PresentationFormat>
  <Paragraphs>154</Paragraphs>
  <Slides>21</Slides>
  <Notes>3</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TSNEMissionWorks_PowerPoint_TemplateFile</vt:lpstr>
      <vt:lpstr>Fiscal Sponsorship</vt:lpstr>
      <vt:lpstr>About TSNE MissionWorks</vt:lpstr>
      <vt:lpstr>Poll Question</vt:lpstr>
      <vt:lpstr>What is Fiscal Sponsorship?</vt:lpstr>
      <vt:lpstr>Our Fiscal Sponsorship Program</vt:lpstr>
      <vt:lpstr>Who am I?</vt:lpstr>
      <vt:lpstr>It’s my passion and my life’s work to help people see their organization’s potential in new and different ways. I love working with so many great projects and finding ways that they can do more with their resources, and have the capacity to serve more people, explore and innovate. </vt:lpstr>
      <vt:lpstr>How can fiscal sponsorship help me do more? </vt:lpstr>
      <vt:lpstr>How can fiscal sponsorship help me do more? </vt:lpstr>
      <vt:lpstr>How can you offer this kind of comprehensive support? </vt:lpstr>
      <vt:lpstr>Model A: Comprehensive</vt:lpstr>
      <vt:lpstr>Other Types of Fiscal Sponsorship?</vt:lpstr>
      <vt:lpstr>Who seeks fiscal sponsorship?</vt:lpstr>
      <vt:lpstr>PowerPoint Presentation</vt:lpstr>
      <vt:lpstr>TSNE has been an invaluable partner right from the start. Their expertise combined with our program know how enabled us to focus confidently on building a well-run, mission-driven organization, helping hundreds of students succeed in their careers. 21st century fiscal sponsorship is an effective hybrid organizational model that provides funders with opportunities to confidently invest in potent social justice efforts like Future Chefs.</vt:lpstr>
      <vt:lpstr>What’s the value to the projects?</vt:lpstr>
      <vt:lpstr>What’s the value to the funders?</vt:lpstr>
      <vt:lpstr>Due Diligence</vt:lpstr>
      <vt:lpstr>We chose to work with TSNE because their commitment to strong, inclusive communities and social justice matched our mission and values. In addition, the staff are responsive and service-minded with strong financial and human resources supports that enhance our organizational capacity. We are thrilled to be affiliated with TSNE.”</vt:lpstr>
      <vt:lpstr>PowerPoint Presentation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Sandy St. Louis</dc:creator>
  <cp:lastModifiedBy>Asta Petkeviciute</cp:lastModifiedBy>
  <cp:revision>96</cp:revision>
  <cp:lastPrinted>2017-02-28T19:04:36Z</cp:lastPrinted>
  <dcterms:created xsi:type="dcterms:W3CDTF">2017-03-23T16:43:44Z</dcterms:created>
  <dcterms:modified xsi:type="dcterms:W3CDTF">2017-08-22T15:59:11Z</dcterms:modified>
</cp:coreProperties>
</file>