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6" r:id="rId7"/>
    <p:sldId id="268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22883-1352-419F-9ACD-55B4A094B65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62252-040E-4B8F-92D9-BBFD5F833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6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62252-040E-4B8F-92D9-BBFD5F833F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3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62252-040E-4B8F-92D9-BBFD5F833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4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90AD-185D-447B-82E4-088B4316086D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3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FB74-A492-4C18-9CC0-A97B1DF24E6A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0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7279-5FB9-419C-845F-0C8909295A7C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7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C019-DF05-47AB-B24B-80D5564B0655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ADF4-0B7F-4A4F-954A-57EF69549EDF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0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8BB-6003-433F-982A-5A0ED809B6AA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3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9099-9FA5-4E11-9DB7-5D8C90EBF5FD}" type="datetime1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8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5802-D021-4508-B6CE-4319D6861EE0}" type="datetime1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7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86C-65FC-402A-8146-1226E2FB6F2E}" type="datetime1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0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BC0-60AE-456A-9221-03FAF16C8275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9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C5C6-2A9A-497D-8FD8-0547C67B7BB6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9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40897-CD4E-46B1-B91D-5D2ED78D2576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6A67-E566-4234-8581-48E931B2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7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17575"/>
          </a:xfrm>
        </p:spPr>
        <p:txBody>
          <a:bodyPr/>
          <a:lstStyle/>
          <a:p>
            <a:r>
              <a:rPr lang="en-US" dirty="0" smtClean="0"/>
              <a:t>Stepping Up: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Building Your Skills To Succeed A Long-Time Leader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5638800"/>
            <a:ext cx="2895600" cy="533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Ann L Silverman annlsilvermanconsulting@gmail.com October 2015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journey!</a:t>
            </a:r>
          </a:p>
          <a:p>
            <a:endParaRPr lang="en-US" dirty="0"/>
          </a:p>
          <a:p>
            <a:r>
              <a:rPr lang="en-US" dirty="0" smtClean="0"/>
              <a:t>You can make your mark.</a:t>
            </a:r>
          </a:p>
          <a:p>
            <a:endParaRPr lang="en-US" dirty="0"/>
          </a:p>
          <a:p>
            <a:r>
              <a:rPr lang="en-US" dirty="0" smtClean="0"/>
              <a:t>We need leaders who are motivated and self aware.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Tom Adams, Founder Transitions, Creating Good Endings and New Beginnings, Annie E Casey Foundation, 2005.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Rebecca Koenig, 4 in 1: A Nonprofit Tries a Quartet of Leaders, Chronicle of Philanthropy,  June 2015.</a:t>
            </a:r>
          </a:p>
          <a:p>
            <a:endParaRPr lang="en-US" dirty="0" smtClean="0"/>
          </a:p>
          <a:p>
            <a:r>
              <a:rPr lang="en-US" dirty="0"/>
              <a:t>Nancy </a:t>
            </a:r>
            <a:r>
              <a:rPr lang="en-US" dirty="0" err="1"/>
              <a:t>Wackstein</a:t>
            </a:r>
            <a:r>
              <a:rPr lang="en-US" dirty="0"/>
              <a:t>, A Retiring Nonprofit Exec Speaks Out on the So-Called “Leadership Gap”, Nonprofit Quarterly,  May 8, </a:t>
            </a:r>
            <a:r>
              <a:rPr lang="en-US" dirty="0" smtClean="0"/>
              <a:t>2015.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Tim </a:t>
            </a:r>
            <a:r>
              <a:rPr lang="en-US" dirty="0" err="1" smtClean="0"/>
              <a:t>Wolfred</a:t>
            </a:r>
            <a:r>
              <a:rPr lang="en-US" dirty="0" smtClean="0"/>
              <a:t>, Stepping Up: A Board’s Challenge in Leadership Transitions, Nonprofit Quarterly, Winter, 2002.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Self Assessment: know what you have and what you need to be an Executive Director.</a:t>
            </a:r>
          </a:p>
          <a:p>
            <a:endParaRPr lang="en-US" dirty="0" smtClean="0"/>
          </a:p>
          <a:p>
            <a:r>
              <a:rPr lang="en-US" dirty="0" smtClean="0"/>
              <a:t>Succession: be aware of the challenges and opportunities.</a:t>
            </a:r>
          </a:p>
          <a:p>
            <a:endParaRPr lang="en-US" dirty="0"/>
          </a:p>
          <a:p>
            <a:r>
              <a:rPr lang="en-US" dirty="0" smtClean="0"/>
              <a:t>Motivation: generate some new leaders!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</p:spPr>
        <p:txBody>
          <a:bodyPr/>
          <a:lstStyle/>
          <a:p>
            <a:r>
              <a:rPr lang="en-US" b="1" dirty="0" smtClean="0"/>
              <a:t>Ann L Silverman annlsilvermanconsulting@gmail.com October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38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why you want to be an Executive Director.</a:t>
            </a:r>
          </a:p>
          <a:p>
            <a:endParaRPr lang="en-US" dirty="0"/>
          </a:p>
          <a:p>
            <a:r>
              <a:rPr lang="en-US" dirty="0" smtClean="0"/>
              <a:t>Consider what skills you have and what skills you need.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Ann</a:t>
            </a:r>
            <a:r>
              <a:rPr lang="en-US" dirty="0" smtClean="0"/>
              <a:t> L Silverman annlsilvermanconsulting@gmail.com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the skills you might need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Management </a:t>
            </a:r>
          </a:p>
          <a:p>
            <a:r>
              <a:rPr lang="en-US" dirty="0" smtClean="0"/>
              <a:t>Fundraising</a:t>
            </a:r>
          </a:p>
          <a:p>
            <a:r>
              <a:rPr lang="en-US" dirty="0" smtClean="0"/>
              <a:t>Financial management</a:t>
            </a:r>
          </a:p>
          <a:p>
            <a:r>
              <a:rPr lang="en-US" dirty="0" smtClean="0"/>
              <a:t>Subject matter expertise</a:t>
            </a:r>
          </a:p>
          <a:p>
            <a:r>
              <a:rPr lang="en-US" dirty="0" smtClean="0"/>
              <a:t>Story telling</a:t>
            </a:r>
          </a:p>
          <a:p>
            <a:r>
              <a:rPr lang="en-US" dirty="0" smtClean="0"/>
              <a:t>Board and volunteer relationships</a:t>
            </a:r>
          </a:p>
          <a:p>
            <a:r>
              <a:rPr lang="en-US" dirty="0" smtClean="0"/>
              <a:t>Knowing your self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how you can build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for help</a:t>
            </a:r>
          </a:p>
          <a:p>
            <a:r>
              <a:rPr lang="en-US" dirty="0" smtClean="0"/>
              <a:t>Find an Executive Director who isn’t threatened</a:t>
            </a:r>
          </a:p>
          <a:p>
            <a:r>
              <a:rPr lang="en-US" dirty="0" smtClean="0"/>
              <a:t>Find a mentor or coach</a:t>
            </a:r>
          </a:p>
          <a:p>
            <a:r>
              <a:rPr lang="en-US" dirty="0" smtClean="0"/>
              <a:t>Take a course</a:t>
            </a:r>
          </a:p>
          <a:p>
            <a:r>
              <a:rPr lang="en-US" dirty="0" smtClean="0"/>
              <a:t>Join a board</a:t>
            </a:r>
          </a:p>
          <a:p>
            <a:r>
              <a:rPr lang="en-US" dirty="0" smtClean="0"/>
              <a:t>Learn by doing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Organizational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Strategy</a:t>
            </a:r>
          </a:p>
          <a:p>
            <a:r>
              <a:rPr lang="en-US" dirty="0" smtClean="0"/>
              <a:t>Programs</a:t>
            </a:r>
          </a:p>
          <a:p>
            <a:r>
              <a:rPr lang="en-US" dirty="0" smtClean="0"/>
              <a:t>Governance</a:t>
            </a:r>
          </a:p>
          <a:p>
            <a:r>
              <a:rPr lang="en-US" dirty="0" smtClean="0"/>
              <a:t>Size—staff and budget</a:t>
            </a:r>
          </a:p>
          <a:p>
            <a:r>
              <a:rPr lang="en-US" dirty="0" smtClean="0"/>
              <a:t>Resources—human, financial and more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description/position profile</a:t>
            </a:r>
          </a:p>
          <a:p>
            <a:r>
              <a:rPr lang="en-US" dirty="0" smtClean="0"/>
              <a:t>Strategic plan</a:t>
            </a:r>
          </a:p>
          <a:p>
            <a:r>
              <a:rPr lang="en-US" dirty="0" smtClean="0"/>
              <a:t>Financials</a:t>
            </a:r>
          </a:p>
          <a:p>
            <a:r>
              <a:rPr lang="en-US" dirty="0" smtClean="0"/>
              <a:t>Board and staff interviews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Learned: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time leaders make their mark.</a:t>
            </a:r>
          </a:p>
          <a:p>
            <a:r>
              <a:rPr lang="en-US" dirty="0" smtClean="0"/>
              <a:t>There is a letting go process.</a:t>
            </a:r>
          </a:p>
          <a:p>
            <a:r>
              <a:rPr lang="en-US" dirty="0" smtClean="0"/>
              <a:t>Learn about what they have done—what has worked and hasn’t worked.</a:t>
            </a:r>
          </a:p>
          <a:p>
            <a:r>
              <a:rPr lang="en-US" dirty="0" smtClean="0"/>
              <a:t>Find out what transition thinking and planning the board has done.</a:t>
            </a:r>
          </a:p>
          <a:p>
            <a:r>
              <a:rPr lang="en-US" dirty="0" smtClean="0"/>
              <a:t>Ask for feedback early on in your tenure.</a:t>
            </a:r>
          </a:p>
          <a:p>
            <a:r>
              <a:rPr lang="en-US" dirty="0" smtClean="0"/>
              <a:t>Communicate—communicate—communicate.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and Realities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Being Deputy Director is not a guarantee</a:t>
            </a:r>
          </a:p>
          <a:p>
            <a:r>
              <a:rPr lang="en-US" dirty="0" smtClean="0"/>
              <a:t>Generational issues and styles</a:t>
            </a:r>
          </a:p>
          <a:p>
            <a:r>
              <a:rPr lang="en-US" dirty="0" smtClean="0"/>
              <a:t>“They don’t want to work as hard as we do”</a:t>
            </a:r>
          </a:p>
          <a:p>
            <a:r>
              <a:rPr lang="en-US" dirty="0" smtClean="0"/>
              <a:t>“You have to be a little bit crazy”</a:t>
            </a:r>
          </a:p>
          <a:p>
            <a:r>
              <a:rPr lang="en-US" dirty="0" smtClean="0"/>
              <a:t>“I didn’t know I was ready to be an Executive Director”</a:t>
            </a:r>
          </a:p>
          <a:p>
            <a:r>
              <a:rPr lang="en-US" dirty="0" smtClean="0"/>
              <a:t>“I thought I was ready”</a:t>
            </a:r>
          </a:p>
          <a:p>
            <a:r>
              <a:rPr lang="en-US" dirty="0" smtClean="0"/>
              <a:t>“I didn’t know what I didn’t know”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 L Silverman annlsilvermanconsulting@gmail.com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423</Words>
  <Application>Microsoft Office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Stepping Up:</vt:lpstr>
      <vt:lpstr>Our Goals</vt:lpstr>
      <vt:lpstr>Self-assessment </vt:lpstr>
      <vt:lpstr>Some of the skills you might need </vt:lpstr>
      <vt:lpstr>And how you can build them</vt:lpstr>
      <vt:lpstr>Look for Organizational Fit</vt:lpstr>
      <vt:lpstr>Do Your Research</vt:lpstr>
      <vt:lpstr>Lessons Learned: Succession</vt:lpstr>
      <vt:lpstr>Myths and Realities</vt:lpstr>
      <vt:lpstr>Opportunities</vt:lpstr>
      <vt:lpstr>Some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Stepping Up: Building Skills</dc:title>
  <dc:creator>Ann</dc:creator>
  <cp:lastModifiedBy>Ann</cp:lastModifiedBy>
  <cp:revision>12</cp:revision>
  <cp:lastPrinted>2015-10-16T16:20:08Z</cp:lastPrinted>
  <dcterms:created xsi:type="dcterms:W3CDTF">2015-10-13T16:13:02Z</dcterms:created>
  <dcterms:modified xsi:type="dcterms:W3CDTF">2015-10-16T16:26:31Z</dcterms:modified>
</cp:coreProperties>
</file>