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ls" ContentType="application/vnd.ms-exce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Default Extension="vml" ContentType="application/vnd.openxmlformats-officedocument.vmlDrawi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Lst>
  <p:notesMasterIdLst>
    <p:notesMasterId r:id="rId48"/>
  </p:notesMasterIdLst>
  <p:handoutMasterIdLst>
    <p:handoutMasterId r:id="rId49"/>
  </p:handoutMasterIdLst>
  <p:sldIdLst>
    <p:sldId id="257" r:id="rId2"/>
    <p:sldId id="258" r:id="rId3"/>
    <p:sldId id="442" r:id="rId4"/>
    <p:sldId id="443" r:id="rId5"/>
    <p:sldId id="466" r:id="rId6"/>
    <p:sldId id="468" r:id="rId7"/>
    <p:sldId id="486" r:id="rId8"/>
    <p:sldId id="493" r:id="rId9"/>
    <p:sldId id="470" r:id="rId10"/>
    <p:sldId id="467" r:id="rId11"/>
    <p:sldId id="471" r:id="rId12"/>
    <p:sldId id="490" r:id="rId13"/>
    <p:sldId id="459" r:id="rId14"/>
    <p:sldId id="462" r:id="rId15"/>
    <p:sldId id="455" r:id="rId16"/>
    <p:sldId id="488" r:id="rId17"/>
    <p:sldId id="494" r:id="rId18"/>
    <p:sldId id="460" r:id="rId19"/>
    <p:sldId id="484" r:id="rId20"/>
    <p:sldId id="487" r:id="rId21"/>
    <p:sldId id="475" r:id="rId22"/>
    <p:sldId id="473" r:id="rId23"/>
    <p:sldId id="453" r:id="rId24"/>
    <p:sldId id="454" r:id="rId25"/>
    <p:sldId id="474" r:id="rId26"/>
    <p:sldId id="451" r:id="rId27"/>
    <p:sldId id="483" r:id="rId28"/>
    <p:sldId id="464" r:id="rId29"/>
    <p:sldId id="417" r:id="rId30"/>
    <p:sldId id="396" r:id="rId31"/>
    <p:sldId id="465" r:id="rId32"/>
    <p:sldId id="397" r:id="rId33"/>
    <p:sldId id="472" r:id="rId34"/>
    <p:sldId id="485" r:id="rId35"/>
    <p:sldId id="449" r:id="rId36"/>
    <p:sldId id="495" r:id="rId37"/>
    <p:sldId id="476" r:id="rId38"/>
    <p:sldId id="477" r:id="rId39"/>
    <p:sldId id="478" r:id="rId40"/>
    <p:sldId id="479" r:id="rId41"/>
    <p:sldId id="480" r:id="rId42"/>
    <p:sldId id="481" r:id="rId43"/>
    <p:sldId id="482" r:id="rId44"/>
    <p:sldId id="492" r:id="rId45"/>
    <p:sldId id="286" r:id="rId46"/>
    <p:sldId id="491" r:id="rId47"/>
  </p:sldIdLst>
  <p:sldSz cx="9144000" cy="6858000" type="letter"/>
  <p:notesSz cx="6858000" cy="9296400"/>
  <p:defaultTextStyle>
    <a:defPPr>
      <a:defRPr lang="en-US"/>
    </a:defPPr>
    <a:lvl1pPr algn="l" rtl="0" fontAlgn="base">
      <a:spcBef>
        <a:spcPct val="20000"/>
      </a:spcBef>
      <a:spcAft>
        <a:spcPct val="0"/>
      </a:spcAft>
      <a:buClr>
        <a:srgbClr val="318F50"/>
      </a:buClr>
      <a:buFont typeface="Wingdings 2" pitchFamily="18" charset="2"/>
      <a:buChar char="³"/>
      <a:defRPr kern="1200">
        <a:solidFill>
          <a:schemeClr val="tx1"/>
        </a:solidFill>
        <a:latin typeface="Tahoma" pitchFamily="34" charset="0"/>
        <a:ea typeface="+mn-ea"/>
        <a:cs typeface="+mn-cs"/>
      </a:defRPr>
    </a:lvl1pPr>
    <a:lvl2pPr marL="457200" algn="l" rtl="0" fontAlgn="base">
      <a:spcBef>
        <a:spcPct val="20000"/>
      </a:spcBef>
      <a:spcAft>
        <a:spcPct val="0"/>
      </a:spcAft>
      <a:buClr>
        <a:srgbClr val="318F50"/>
      </a:buClr>
      <a:buFont typeface="Wingdings 2" pitchFamily="18" charset="2"/>
      <a:buChar char="³"/>
      <a:defRPr kern="1200">
        <a:solidFill>
          <a:schemeClr val="tx1"/>
        </a:solidFill>
        <a:latin typeface="Tahoma" pitchFamily="34" charset="0"/>
        <a:ea typeface="+mn-ea"/>
        <a:cs typeface="+mn-cs"/>
      </a:defRPr>
    </a:lvl2pPr>
    <a:lvl3pPr marL="914400" algn="l" rtl="0" fontAlgn="base">
      <a:spcBef>
        <a:spcPct val="20000"/>
      </a:spcBef>
      <a:spcAft>
        <a:spcPct val="0"/>
      </a:spcAft>
      <a:buClr>
        <a:srgbClr val="318F50"/>
      </a:buClr>
      <a:buFont typeface="Wingdings 2" pitchFamily="18" charset="2"/>
      <a:buChar char="³"/>
      <a:defRPr kern="1200">
        <a:solidFill>
          <a:schemeClr val="tx1"/>
        </a:solidFill>
        <a:latin typeface="Tahoma" pitchFamily="34" charset="0"/>
        <a:ea typeface="+mn-ea"/>
        <a:cs typeface="+mn-cs"/>
      </a:defRPr>
    </a:lvl3pPr>
    <a:lvl4pPr marL="1371600" algn="l" rtl="0" fontAlgn="base">
      <a:spcBef>
        <a:spcPct val="20000"/>
      </a:spcBef>
      <a:spcAft>
        <a:spcPct val="0"/>
      </a:spcAft>
      <a:buClr>
        <a:srgbClr val="318F50"/>
      </a:buClr>
      <a:buFont typeface="Wingdings 2" pitchFamily="18" charset="2"/>
      <a:buChar char="³"/>
      <a:defRPr kern="1200">
        <a:solidFill>
          <a:schemeClr val="tx1"/>
        </a:solidFill>
        <a:latin typeface="Tahoma" pitchFamily="34" charset="0"/>
        <a:ea typeface="+mn-ea"/>
        <a:cs typeface="+mn-cs"/>
      </a:defRPr>
    </a:lvl4pPr>
    <a:lvl5pPr marL="1828800" algn="l" rtl="0" fontAlgn="base">
      <a:spcBef>
        <a:spcPct val="20000"/>
      </a:spcBef>
      <a:spcAft>
        <a:spcPct val="0"/>
      </a:spcAft>
      <a:buClr>
        <a:srgbClr val="318F50"/>
      </a:buClr>
      <a:buFont typeface="Wingdings 2" pitchFamily="18" charset="2"/>
      <a:buChar char="³"/>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a:srgbClr val="108C1C"/>
    <a:srgbClr val="318F50"/>
    <a:srgbClr val="059713"/>
    <a:srgbClr val="660033"/>
    <a:srgbClr val="FFFFCC"/>
    <a:srgbClr val="61A970"/>
    <a:srgbClr val="26725C"/>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5213" autoAdjust="0"/>
    <p:restoredTop sz="94632" autoAdjust="0"/>
  </p:normalViewPr>
  <p:slideViewPr>
    <p:cSldViewPr>
      <p:cViewPr>
        <p:scale>
          <a:sx n="100" d="100"/>
          <a:sy n="100" d="100"/>
        </p:scale>
        <p:origin x="-1164" y="-246"/>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7" d="100"/>
          <a:sy n="77" d="100"/>
        </p:scale>
        <p:origin x="-2034" y="-96"/>
      </p:cViewPr>
      <p:guideLst>
        <p:guide orient="horz" pos="2929"/>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ECFC0D5-119C-448F-9B4C-8BFE4E4DB7DD}" type="doc">
      <dgm:prSet loTypeId="urn:microsoft.com/office/officeart/2005/8/layout/process4" loCatId="process" qsTypeId="urn:microsoft.com/office/officeart/2005/8/quickstyle/simple5" qsCatId="simple" csTypeId="urn:microsoft.com/office/officeart/2005/8/colors/accent0_3" csCatId="mainScheme" phldr="1"/>
      <dgm:spPr/>
      <dgm:t>
        <a:bodyPr/>
        <a:lstStyle/>
        <a:p>
          <a:endParaRPr lang="en-US"/>
        </a:p>
      </dgm:t>
    </dgm:pt>
    <dgm:pt modelId="{900DE26C-38B9-4A2B-A3DE-217E11655063}">
      <dgm:prSet phldrT="[Text]"/>
      <dgm:spPr/>
      <dgm:t>
        <a:bodyPr/>
        <a:lstStyle/>
        <a:p>
          <a:r>
            <a:rPr lang="en-US" b="1" dirty="0" smtClean="0"/>
            <a:t>Client referrals from community partners</a:t>
          </a:r>
          <a:endParaRPr lang="en-US" b="1" dirty="0"/>
        </a:p>
      </dgm:t>
    </dgm:pt>
    <dgm:pt modelId="{FD2732EA-5F2B-417D-B48A-8675C69D6CBE}" type="parTrans" cxnId="{020FD0E3-A6CE-46B0-9A6D-040A3441EF9B}">
      <dgm:prSet/>
      <dgm:spPr/>
      <dgm:t>
        <a:bodyPr/>
        <a:lstStyle/>
        <a:p>
          <a:endParaRPr lang="en-US"/>
        </a:p>
      </dgm:t>
    </dgm:pt>
    <dgm:pt modelId="{E94C49FF-B3FC-4727-A03D-D67A314F3E59}" type="sibTrans" cxnId="{020FD0E3-A6CE-46B0-9A6D-040A3441EF9B}">
      <dgm:prSet/>
      <dgm:spPr/>
      <dgm:t>
        <a:bodyPr/>
        <a:lstStyle/>
        <a:p>
          <a:endParaRPr lang="en-US"/>
        </a:p>
      </dgm:t>
    </dgm:pt>
    <dgm:pt modelId="{4BFBFF36-4580-43FF-BCBC-CF15E4319D21}">
      <dgm:prSet phldrT="[Text]"/>
      <dgm:spPr/>
      <dgm:t>
        <a:bodyPr/>
        <a:lstStyle/>
        <a:p>
          <a:r>
            <a:rPr lang="en-US" dirty="0" smtClean="0"/>
            <a:t>Intake and assessment</a:t>
          </a:r>
          <a:endParaRPr lang="en-US" dirty="0"/>
        </a:p>
      </dgm:t>
    </dgm:pt>
    <dgm:pt modelId="{733A4FEC-6E09-4D60-9A14-996DF101FC27}" type="parTrans" cxnId="{E3F2571B-903D-4C6D-A3C1-D6FC6B9CF6CD}">
      <dgm:prSet/>
      <dgm:spPr/>
      <dgm:t>
        <a:bodyPr/>
        <a:lstStyle/>
        <a:p>
          <a:endParaRPr lang="en-US"/>
        </a:p>
      </dgm:t>
    </dgm:pt>
    <dgm:pt modelId="{BEDA6DC6-161C-4371-96D1-83DDDAA15428}" type="sibTrans" cxnId="{E3F2571B-903D-4C6D-A3C1-D6FC6B9CF6CD}">
      <dgm:prSet/>
      <dgm:spPr/>
      <dgm:t>
        <a:bodyPr/>
        <a:lstStyle/>
        <a:p>
          <a:endParaRPr lang="en-US"/>
        </a:p>
      </dgm:t>
    </dgm:pt>
    <dgm:pt modelId="{1CCADD52-EB0F-413A-9FD7-BE25CC391110}">
      <dgm:prSet phldrT="[Text]"/>
      <dgm:spPr/>
      <dgm:t>
        <a:bodyPr/>
        <a:lstStyle/>
        <a:p>
          <a:r>
            <a:rPr lang="en-US" dirty="0" smtClean="0"/>
            <a:t>Case management</a:t>
          </a:r>
          <a:endParaRPr lang="en-US" dirty="0"/>
        </a:p>
      </dgm:t>
    </dgm:pt>
    <dgm:pt modelId="{AC59DF5D-0F40-4141-9560-42FCECBE8502}" type="parTrans" cxnId="{3EB39726-789F-4FD6-A7DD-1F69D76287EA}">
      <dgm:prSet/>
      <dgm:spPr/>
      <dgm:t>
        <a:bodyPr/>
        <a:lstStyle/>
        <a:p>
          <a:endParaRPr lang="en-US"/>
        </a:p>
      </dgm:t>
    </dgm:pt>
    <dgm:pt modelId="{E72EF3A1-547D-4842-ABE8-B810005E6832}" type="sibTrans" cxnId="{3EB39726-789F-4FD6-A7DD-1F69D76287EA}">
      <dgm:prSet/>
      <dgm:spPr/>
      <dgm:t>
        <a:bodyPr/>
        <a:lstStyle/>
        <a:p>
          <a:endParaRPr lang="en-US"/>
        </a:p>
      </dgm:t>
    </dgm:pt>
    <dgm:pt modelId="{8D33715F-E964-4BC7-BD6B-1191A5844BC6}">
      <dgm:prSet phldrT="[Text]"/>
      <dgm:spPr/>
      <dgm:t>
        <a:bodyPr/>
        <a:lstStyle/>
        <a:p>
          <a:r>
            <a:rPr lang="en-US" b="1" dirty="0" smtClean="0"/>
            <a:t>Client begins classroom sessions </a:t>
          </a:r>
          <a:endParaRPr lang="en-US" b="1" dirty="0"/>
        </a:p>
      </dgm:t>
    </dgm:pt>
    <dgm:pt modelId="{FE17BE2D-1780-403A-8554-43A8DFC609EC}" type="parTrans" cxnId="{F17E1EC7-3C92-47B2-99AA-CDE0283D4617}">
      <dgm:prSet/>
      <dgm:spPr/>
      <dgm:t>
        <a:bodyPr/>
        <a:lstStyle/>
        <a:p>
          <a:endParaRPr lang="en-US"/>
        </a:p>
      </dgm:t>
    </dgm:pt>
    <dgm:pt modelId="{CBA85CF3-96FB-41F2-A4FB-3DA4ED50931E}" type="sibTrans" cxnId="{F17E1EC7-3C92-47B2-99AA-CDE0283D4617}">
      <dgm:prSet/>
      <dgm:spPr/>
      <dgm:t>
        <a:bodyPr/>
        <a:lstStyle/>
        <a:p>
          <a:endParaRPr lang="en-US"/>
        </a:p>
      </dgm:t>
    </dgm:pt>
    <dgm:pt modelId="{36B2BA97-557C-4350-9754-EB29E724C509}">
      <dgm:prSet phldrT="[Text]"/>
      <dgm:spPr/>
      <dgm:t>
        <a:bodyPr/>
        <a:lstStyle/>
        <a:p>
          <a:r>
            <a:rPr lang="en-US" dirty="0" smtClean="0"/>
            <a:t>GED, post-secondary education</a:t>
          </a:r>
          <a:endParaRPr lang="en-US" dirty="0"/>
        </a:p>
      </dgm:t>
    </dgm:pt>
    <dgm:pt modelId="{7C391FB3-54C7-4035-AC16-E85FF8FB13BA}" type="parTrans" cxnId="{79BDF237-B329-49C0-B7FA-BFA777C9C2B6}">
      <dgm:prSet/>
      <dgm:spPr/>
      <dgm:t>
        <a:bodyPr/>
        <a:lstStyle/>
        <a:p>
          <a:endParaRPr lang="en-US"/>
        </a:p>
      </dgm:t>
    </dgm:pt>
    <dgm:pt modelId="{21918B36-4AE6-4273-8F5D-3D399A9CBFE1}" type="sibTrans" cxnId="{79BDF237-B329-49C0-B7FA-BFA777C9C2B6}">
      <dgm:prSet/>
      <dgm:spPr/>
      <dgm:t>
        <a:bodyPr/>
        <a:lstStyle/>
        <a:p>
          <a:endParaRPr lang="en-US"/>
        </a:p>
      </dgm:t>
    </dgm:pt>
    <dgm:pt modelId="{1B843BBC-DC14-40B0-B53F-68BCCC3AB979}">
      <dgm:prSet phldrT="[Text]"/>
      <dgm:spPr/>
      <dgm:t>
        <a:bodyPr/>
        <a:lstStyle/>
        <a:p>
          <a:r>
            <a:rPr lang="en-US" dirty="0" smtClean="0"/>
            <a:t>Business etiquette, soft skills</a:t>
          </a:r>
          <a:endParaRPr lang="en-US" dirty="0"/>
        </a:p>
      </dgm:t>
    </dgm:pt>
    <dgm:pt modelId="{5E80756D-86CC-45EB-A350-F57C8512288C}" type="parTrans" cxnId="{304F9B8E-723B-42DA-A9B3-AB3F7AE31AB8}">
      <dgm:prSet/>
      <dgm:spPr/>
      <dgm:t>
        <a:bodyPr/>
        <a:lstStyle/>
        <a:p>
          <a:endParaRPr lang="en-US"/>
        </a:p>
      </dgm:t>
    </dgm:pt>
    <dgm:pt modelId="{22F2294E-3F81-4B65-B5A8-5FC85D31C771}" type="sibTrans" cxnId="{304F9B8E-723B-42DA-A9B3-AB3F7AE31AB8}">
      <dgm:prSet/>
      <dgm:spPr/>
      <dgm:t>
        <a:bodyPr/>
        <a:lstStyle/>
        <a:p>
          <a:endParaRPr lang="en-US"/>
        </a:p>
      </dgm:t>
    </dgm:pt>
    <dgm:pt modelId="{458B0124-D99C-4269-980D-7D54BA81F160}">
      <dgm:prSet phldrT="[Text]"/>
      <dgm:spPr/>
      <dgm:t>
        <a:bodyPr/>
        <a:lstStyle/>
        <a:p>
          <a:r>
            <a:rPr lang="en-US" b="1" dirty="0" smtClean="0"/>
            <a:t>Client receives wrap-around services before exiting </a:t>
          </a:r>
          <a:endParaRPr lang="en-US" b="1" dirty="0"/>
        </a:p>
      </dgm:t>
    </dgm:pt>
    <dgm:pt modelId="{FDF4A049-2496-4168-BACF-594634889AB5}" type="parTrans" cxnId="{5701BF5B-FE7F-421C-B6B7-4F7D0330FFDF}">
      <dgm:prSet/>
      <dgm:spPr/>
      <dgm:t>
        <a:bodyPr/>
        <a:lstStyle/>
        <a:p>
          <a:endParaRPr lang="en-US"/>
        </a:p>
      </dgm:t>
    </dgm:pt>
    <dgm:pt modelId="{35EC502F-DF20-4884-9C78-F288CD79AF9C}" type="sibTrans" cxnId="{5701BF5B-FE7F-421C-B6B7-4F7D0330FFDF}">
      <dgm:prSet/>
      <dgm:spPr/>
      <dgm:t>
        <a:bodyPr/>
        <a:lstStyle/>
        <a:p>
          <a:endParaRPr lang="en-US"/>
        </a:p>
      </dgm:t>
    </dgm:pt>
    <dgm:pt modelId="{7E4EA227-7D6E-488B-90D2-427534E2CCBD}">
      <dgm:prSet phldrT="[Text]"/>
      <dgm:spPr/>
      <dgm:t>
        <a:bodyPr/>
        <a:lstStyle/>
        <a:p>
          <a:r>
            <a:rPr lang="en-US" dirty="0" smtClean="0"/>
            <a:t>Housing</a:t>
          </a:r>
          <a:endParaRPr lang="en-US" dirty="0"/>
        </a:p>
      </dgm:t>
    </dgm:pt>
    <dgm:pt modelId="{5364B9DE-C4E5-43D9-85DF-60755708CC5E}" type="parTrans" cxnId="{C4D11117-A7D7-4CCE-8E3C-5E0D8F9A71CF}">
      <dgm:prSet/>
      <dgm:spPr/>
      <dgm:t>
        <a:bodyPr/>
        <a:lstStyle/>
        <a:p>
          <a:endParaRPr lang="en-US"/>
        </a:p>
      </dgm:t>
    </dgm:pt>
    <dgm:pt modelId="{5467239C-8B48-436E-8DA2-F53888692BF3}" type="sibTrans" cxnId="{C4D11117-A7D7-4CCE-8E3C-5E0D8F9A71CF}">
      <dgm:prSet/>
      <dgm:spPr/>
      <dgm:t>
        <a:bodyPr/>
        <a:lstStyle/>
        <a:p>
          <a:endParaRPr lang="en-US"/>
        </a:p>
      </dgm:t>
    </dgm:pt>
    <dgm:pt modelId="{A25D1BD9-8070-4BF4-B6DF-396AB51A80B9}">
      <dgm:prSet phldrT="[Text]"/>
      <dgm:spPr/>
      <dgm:t>
        <a:bodyPr/>
        <a:lstStyle/>
        <a:p>
          <a:r>
            <a:rPr lang="en-US" dirty="0" smtClean="0"/>
            <a:t>Employment</a:t>
          </a:r>
          <a:endParaRPr lang="en-US" dirty="0"/>
        </a:p>
      </dgm:t>
    </dgm:pt>
    <dgm:pt modelId="{A4E2D0EA-BE3C-42E6-9B45-6124BAD4766A}" type="parTrans" cxnId="{DF4AD4E3-1713-45DE-A233-6DEB888B7D22}">
      <dgm:prSet/>
      <dgm:spPr/>
      <dgm:t>
        <a:bodyPr/>
        <a:lstStyle/>
        <a:p>
          <a:endParaRPr lang="en-US"/>
        </a:p>
      </dgm:t>
    </dgm:pt>
    <dgm:pt modelId="{D6571C1C-E86C-4FD5-8C3B-A210D73316FF}" type="sibTrans" cxnId="{DF4AD4E3-1713-45DE-A233-6DEB888B7D22}">
      <dgm:prSet/>
      <dgm:spPr/>
      <dgm:t>
        <a:bodyPr/>
        <a:lstStyle/>
        <a:p>
          <a:endParaRPr lang="en-US"/>
        </a:p>
      </dgm:t>
    </dgm:pt>
    <dgm:pt modelId="{C809DEC0-DEA8-41A0-904B-586D104FAB42}" type="pres">
      <dgm:prSet presAssocID="{9ECFC0D5-119C-448F-9B4C-8BFE4E4DB7DD}" presName="Name0" presStyleCnt="0">
        <dgm:presLayoutVars>
          <dgm:dir/>
          <dgm:animLvl val="lvl"/>
          <dgm:resizeHandles val="exact"/>
        </dgm:presLayoutVars>
      </dgm:prSet>
      <dgm:spPr/>
      <dgm:t>
        <a:bodyPr/>
        <a:lstStyle/>
        <a:p>
          <a:endParaRPr lang="en-US"/>
        </a:p>
      </dgm:t>
    </dgm:pt>
    <dgm:pt modelId="{F5FBA554-3DE3-432B-A213-F7665B20E42F}" type="pres">
      <dgm:prSet presAssocID="{458B0124-D99C-4269-980D-7D54BA81F160}" presName="boxAndChildren" presStyleCnt="0"/>
      <dgm:spPr/>
      <dgm:t>
        <a:bodyPr/>
        <a:lstStyle/>
        <a:p>
          <a:endParaRPr lang="en-US"/>
        </a:p>
      </dgm:t>
    </dgm:pt>
    <dgm:pt modelId="{75F425E8-3F25-4788-AB82-87615A2002DB}" type="pres">
      <dgm:prSet presAssocID="{458B0124-D99C-4269-980D-7D54BA81F160}" presName="parentTextBox" presStyleLbl="node1" presStyleIdx="0" presStyleCnt="3"/>
      <dgm:spPr/>
      <dgm:t>
        <a:bodyPr/>
        <a:lstStyle/>
        <a:p>
          <a:endParaRPr lang="en-US"/>
        </a:p>
      </dgm:t>
    </dgm:pt>
    <dgm:pt modelId="{3E973C9B-4E65-4E67-AC7C-98414355BC1F}" type="pres">
      <dgm:prSet presAssocID="{458B0124-D99C-4269-980D-7D54BA81F160}" presName="entireBox" presStyleLbl="node1" presStyleIdx="0" presStyleCnt="3" custLinFactNeighborY="-1114"/>
      <dgm:spPr/>
      <dgm:t>
        <a:bodyPr/>
        <a:lstStyle/>
        <a:p>
          <a:endParaRPr lang="en-US"/>
        </a:p>
      </dgm:t>
    </dgm:pt>
    <dgm:pt modelId="{AEEEA9A4-21A6-4925-A98A-2CA0C73BFD9E}" type="pres">
      <dgm:prSet presAssocID="{458B0124-D99C-4269-980D-7D54BA81F160}" presName="descendantBox" presStyleCnt="0"/>
      <dgm:spPr/>
      <dgm:t>
        <a:bodyPr/>
        <a:lstStyle/>
        <a:p>
          <a:endParaRPr lang="en-US"/>
        </a:p>
      </dgm:t>
    </dgm:pt>
    <dgm:pt modelId="{E7E61A68-F0C4-4BCB-ACF6-3247107D3506}" type="pres">
      <dgm:prSet presAssocID="{7E4EA227-7D6E-488B-90D2-427534E2CCBD}" presName="childTextBox" presStyleLbl="fgAccFollowNode1" presStyleIdx="0" presStyleCnt="6">
        <dgm:presLayoutVars>
          <dgm:bulletEnabled val="1"/>
        </dgm:presLayoutVars>
      </dgm:prSet>
      <dgm:spPr/>
      <dgm:t>
        <a:bodyPr/>
        <a:lstStyle/>
        <a:p>
          <a:endParaRPr lang="en-US"/>
        </a:p>
      </dgm:t>
    </dgm:pt>
    <dgm:pt modelId="{8CC43E3A-6787-4233-AE92-0A8B7A3BC81F}" type="pres">
      <dgm:prSet presAssocID="{A25D1BD9-8070-4BF4-B6DF-396AB51A80B9}" presName="childTextBox" presStyleLbl="fgAccFollowNode1" presStyleIdx="1" presStyleCnt="6">
        <dgm:presLayoutVars>
          <dgm:bulletEnabled val="1"/>
        </dgm:presLayoutVars>
      </dgm:prSet>
      <dgm:spPr/>
      <dgm:t>
        <a:bodyPr/>
        <a:lstStyle/>
        <a:p>
          <a:endParaRPr lang="en-US"/>
        </a:p>
      </dgm:t>
    </dgm:pt>
    <dgm:pt modelId="{67643080-538E-4E0D-883C-A44D87DE6682}" type="pres">
      <dgm:prSet presAssocID="{CBA85CF3-96FB-41F2-A4FB-3DA4ED50931E}" presName="sp" presStyleCnt="0"/>
      <dgm:spPr/>
      <dgm:t>
        <a:bodyPr/>
        <a:lstStyle/>
        <a:p>
          <a:endParaRPr lang="en-US"/>
        </a:p>
      </dgm:t>
    </dgm:pt>
    <dgm:pt modelId="{8CF3B7A8-E993-4D25-9BB8-D4917FF1014F}" type="pres">
      <dgm:prSet presAssocID="{8D33715F-E964-4BC7-BD6B-1191A5844BC6}" presName="arrowAndChildren" presStyleCnt="0"/>
      <dgm:spPr/>
      <dgm:t>
        <a:bodyPr/>
        <a:lstStyle/>
        <a:p>
          <a:endParaRPr lang="en-US"/>
        </a:p>
      </dgm:t>
    </dgm:pt>
    <dgm:pt modelId="{2BE5E9AC-0359-47C1-8A8F-B44B0E474AEA}" type="pres">
      <dgm:prSet presAssocID="{8D33715F-E964-4BC7-BD6B-1191A5844BC6}" presName="parentTextArrow" presStyleLbl="node1" presStyleIdx="0" presStyleCnt="3"/>
      <dgm:spPr/>
      <dgm:t>
        <a:bodyPr/>
        <a:lstStyle/>
        <a:p>
          <a:endParaRPr lang="en-US"/>
        </a:p>
      </dgm:t>
    </dgm:pt>
    <dgm:pt modelId="{F04FD8DA-1ED0-4623-87AC-9DF9DCCB7055}" type="pres">
      <dgm:prSet presAssocID="{8D33715F-E964-4BC7-BD6B-1191A5844BC6}" presName="arrow" presStyleLbl="node1" presStyleIdx="1" presStyleCnt="3"/>
      <dgm:spPr/>
      <dgm:t>
        <a:bodyPr/>
        <a:lstStyle/>
        <a:p>
          <a:endParaRPr lang="en-US"/>
        </a:p>
      </dgm:t>
    </dgm:pt>
    <dgm:pt modelId="{6BC6C1E8-3C37-4297-99F7-3DBA0752624D}" type="pres">
      <dgm:prSet presAssocID="{8D33715F-E964-4BC7-BD6B-1191A5844BC6}" presName="descendantArrow" presStyleCnt="0"/>
      <dgm:spPr/>
      <dgm:t>
        <a:bodyPr/>
        <a:lstStyle/>
        <a:p>
          <a:endParaRPr lang="en-US"/>
        </a:p>
      </dgm:t>
    </dgm:pt>
    <dgm:pt modelId="{18BF2BA9-DEDD-4AAB-9FBC-EC0DFB0FFF4C}" type="pres">
      <dgm:prSet presAssocID="{36B2BA97-557C-4350-9754-EB29E724C509}" presName="childTextArrow" presStyleLbl="fgAccFollowNode1" presStyleIdx="2" presStyleCnt="6" custScaleY="81416">
        <dgm:presLayoutVars>
          <dgm:bulletEnabled val="1"/>
        </dgm:presLayoutVars>
      </dgm:prSet>
      <dgm:spPr/>
      <dgm:t>
        <a:bodyPr/>
        <a:lstStyle/>
        <a:p>
          <a:endParaRPr lang="en-US"/>
        </a:p>
      </dgm:t>
    </dgm:pt>
    <dgm:pt modelId="{9255C715-95DE-4EB1-B6EC-05668E425809}" type="pres">
      <dgm:prSet presAssocID="{1B843BBC-DC14-40B0-B53F-68BCCC3AB979}" presName="childTextArrow" presStyleLbl="fgAccFollowNode1" presStyleIdx="3" presStyleCnt="6" custScaleY="81416">
        <dgm:presLayoutVars>
          <dgm:bulletEnabled val="1"/>
        </dgm:presLayoutVars>
      </dgm:prSet>
      <dgm:spPr/>
      <dgm:t>
        <a:bodyPr/>
        <a:lstStyle/>
        <a:p>
          <a:endParaRPr lang="en-US"/>
        </a:p>
      </dgm:t>
    </dgm:pt>
    <dgm:pt modelId="{518744DD-B906-49F5-9D27-B958D817EF20}" type="pres">
      <dgm:prSet presAssocID="{E94C49FF-B3FC-4727-A03D-D67A314F3E59}" presName="sp" presStyleCnt="0"/>
      <dgm:spPr/>
      <dgm:t>
        <a:bodyPr/>
        <a:lstStyle/>
        <a:p>
          <a:endParaRPr lang="en-US"/>
        </a:p>
      </dgm:t>
    </dgm:pt>
    <dgm:pt modelId="{0BAED0A7-5A47-4ECE-8E7E-F56C82C9C122}" type="pres">
      <dgm:prSet presAssocID="{900DE26C-38B9-4A2B-A3DE-217E11655063}" presName="arrowAndChildren" presStyleCnt="0"/>
      <dgm:spPr/>
      <dgm:t>
        <a:bodyPr/>
        <a:lstStyle/>
        <a:p>
          <a:endParaRPr lang="en-US"/>
        </a:p>
      </dgm:t>
    </dgm:pt>
    <dgm:pt modelId="{6DF3367D-31A8-4220-87A1-9AB6C0C85737}" type="pres">
      <dgm:prSet presAssocID="{900DE26C-38B9-4A2B-A3DE-217E11655063}" presName="parentTextArrow" presStyleLbl="node1" presStyleIdx="1" presStyleCnt="3"/>
      <dgm:spPr/>
      <dgm:t>
        <a:bodyPr/>
        <a:lstStyle/>
        <a:p>
          <a:endParaRPr lang="en-US"/>
        </a:p>
      </dgm:t>
    </dgm:pt>
    <dgm:pt modelId="{DF321D82-4435-4B64-A372-03C11E4795BA}" type="pres">
      <dgm:prSet presAssocID="{900DE26C-38B9-4A2B-A3DE-217E11655063}" presName="arrow" presStyleLbl="node1" presStyleIdx="2" presStyleCnt="3" custLinFactNeighborY="-46"/>
      <dgm:spPr/>
      <dgm:t>
        <a:bodyPr/>
        <a:lstStyle/>
        <a:p>
          <a:endParaRPr lang="en-US"/>
        </a:p>
      </dgm:t>
    </dgm:pt>
    <dgm:pt modelId="{E3AE77B7-9F8F-471C-B7D6-2AAD47F407F6}" type="pres">
      <dgm:prSet presAssocID="{900DE26C-38B9-4A2B-A3DE-217E11655063}" presName="descendantArrow" presStyleCnt="0"/>
      <dgm:spPr/>
      <dgm:t>
        <a:bodyPr/>
        <a:lstStyle/>
        <a:p>
          <a:endParaRPr lang="en-US"/>
        </a:p>
      </dgm:t>
    </dgm:pt>
    <dgm:pt modelId="{7168ABFF-F355-4E21-879D-D9E7F968EFE5}" type="pres">
      <dgm:prSet presAssocID="{4BFBFF36-4580-43FF-BCBC-CF15E4319D21}" presName="childTextArrow" presStyleLbl="fgAccFollowNode1" presStyleIdx="4" presStyleCnt="6">
        <dgm:presLayoutVars>
          <dgm:bulletEnabled val="1"/>
        </dgm:presLayoutVars>
      </dgm:prSet>
      <dgm:spPr/>
      <dgm:t>
        <a:bodyPr/>
        <a:lstStyle/>
        <a:p>
          <a:endParaRPr lang="en-US"/>
        </a:p>
      </dgm:t>
    </dgm:pt>
    <dgm:pt modelId="{8F6448E6-CDC3-4DE5-B4EA-E2EEEB96F071}" type="pres">
      <dgm:prSet presAssocID="{1CCADD52-EB0F-413A-9FD7-BE25CC391110}" presName="childTextArrow" presStyleLbl="fgAccFollowNode1" presStyleIdx="5" presStyleCnt="6">
        <dgm:presLayoutVars>
          <dgm:bulletEnabled val="1"/>
        </dgm:presLayoutVars>
      </dgm:prSet>
      <dgm:spPr/>
      <dgm:t>
        <a:bodyPr/>
        <a:lstStyle/>
        <a:p>
          <a:endParaRPr lang="en-US"/>
        </a:p>
      </dgm:t>
    </dgm:pt>
  </dgm:ptLst>
  <dgm:cxnLst>
    <dgm:cxn modelId="{431F43F7-AF18-4BEF-9736-D799F3B01C5B}" type="presOf" srcId="{8D33715F-E964-4BC7-BD6B-1191A5844BC6}" destId="{2BE5E9AC-0359-47C1-8A8F-B44B0E474AEA}" srcOrd="0" destOrd="0" presId="urn:microsoft.com/office/officeart/2005/8/layout/process4"/>
    <dgm:cxn modelId="{DAD460E6-ABA3-429D-B44F-77B508AF110C}" type="presOf" srcId="{A25D1BD9-8070-4BF4-B6DF-396AB51A80B9}" destId="{8CC43E3A-6787-4233-AE92-0A8B7A3BC81F}" srcOrd="0" destOrd="0" presId="urn:microsoft.com/office/officeart/2005/8/layout/process4"/>
    <dgm:cxn modelId="{5701BF5B-FE7F-421C-B6B7-4F7D0330FFDF}" srcId="{9ECFC0D5-119C-448F-9B4C-8BFE4E4DB7DD}" destId="{458B0124-D99C-4269-980D-7D54BA81F160}" srcOrd="2" destOrd="0" parTransId="{FDF4A049-2496-4168-BACF-594634889AB5}" sibTransId="{35EC502F-DF20-4884-9C78-F288CD79AF9C}"/>
    <dgm:cxn modelId="{5826E7EF-6BA2-4EBB-8E7C-725A6558E4F0}" type="presOf" srcId="{36B2BA97-557C-4350-9754-EB29E724C509}" destId="{18BF2BA9-DEDD-4AAB-9FBC-EC0DFB0FFF4C}" srcOrd="0" destOrd="0" presId="urn:microsoft.com/office/officeart/2005/8/layout/process4"/>
    <dgm:cxn modelId="{B6030CA4-0DA4-467E-B271-3764174F3045}" type="presOf" srcId="{8D33715F-E964-4BC7-BD6B-1191A5844BC6}" destId="{F04FD8DA-1ED0-4623-87AC-9DF9DCCB7055}" srcOrd="1" destOrd="0" presId="urn:microsoft.com/office/officeart/2005/8/layout/process4"/>
    <dgm:cxn modelId="{C853CA40-3427-4E58-A86C-82759E0A1CCE}" type="presOf" srcId="{1CCADD52-EB0F-413A-9FD7-BE25CC391110}" destId="{8F6448E6-CDC3-4DE5-B4EA-E2EEEB96F071}" srcOrd="0" destOrd="0" presId="urn:microsoft.com/office/officeart/2005/8/layout/process4"/>
    <dgm:cxn modelId="{F49BCDF8-D2BA-48A9-834A-5AE4B5945B36}" type="presOf" srcId="{458B0124-D99C-4269-980D-7D54BA81F160}" destId="{3E973C9B-4E65-4E67-AC7C-98414355BC1F}" srcOrd="1" destOrd="0" presId="urn:microsoft.com/office/officeart/2005/8/layout/process4"/>
    <dgm:cxn modelId="{3EC00022-9012-400C-B427-515E8375352E}" type="presOf" srcId="{7E4EA227-7D6E-488B-90D2-427534E2CCBD}" destId="{E7E61A68-F0C4-4BCB-ACF6-3247107D3506}" srcOrd="0" destOrd="0" presId="urn:microsoft.com/office/officeart/2005/8/layout/process4"/>
    <dgm:cxn modelId="{0FC98176-77E1-4888-ACAD-1A46EACF4D9C}" type="presOf" srcId="{900DE26C-38B9-4A2B-A3DE-217E11655063}" destId="{DF321D82-4435-4B64-A372-03C11E4795BA}" srcOrd="1" destOrd="0" presId="urn:microsoft.com/office/officeart/2005/8/layout/process4"/>
    <dgm:cxn modelId="{3EB39726-789F-4FD6-A7DD-1F69D76287EA}" srcId="{900DE26C-38B9-4A2B-A3DE-217E11655063}" destId="{1CCADD52-EB0F-413A-9FD7-BE25CC391110}" srcOrd="1" destOrd="0" parTransId="{AC59DF5D-0F40-4141-9560-42FCECBE8502}" sibTransId="{E72EF3A1-547D-4842-ABE8-B810005E6832}"/>
    <dgm:cxn modelId="{F17E1EC7-3C92-47B2-99AA-CDE0283D4617}" srcId="{9ECFC0D5-119C-448F-9B4C-8BFE4E4DB7DD}" destId="{8D33715F-E964-4BC7-BD6B-1191A5844BC6}" srcOrd="1" destOrd="0" parTransId="{FE17BE2D-1780-403A-8554-43A8DFC609EC}" sibTransId="{CBA85CF3-96FB-41F2-A4FB-3DA4ED50931E}"/>
    <dgm:cxn modelId="{79BDF237-B329-49C0-B7FA-BFA777C9C2B6}" srcId="{8D33715F-E964-4BC7-BD6B-1191A5844BC6}" destId="{36B2BA97-557C-4350-9754-EB29E724C509}" srcOrd="0" destOrd="0" parTransId="{7C391FB3-54C7-4035-AC16-E85FF8FB13BA}" sibTransId="{21918B36-4AE6-4273-8F5D-3D399A9CBFE1}"/>
    <dgm:cxn modelId="{020FD0E3-A6CE-46B0-9A6D-040A3441EF9B}" srcId="{9ECFC0D5-119C-448F-9B4C-8BFE4E4DB7DD}" destId="{900DE26C-38B9-4A2B-A3DE-217E11655063}" srcOrd="0" destOrd="0" parTransId="{FD2732EA-5F2B-417D-B48A-8675C69D6CBE}" sibTransId="{E94C49FF-B3FC-4727-A03D-D67A314F3E59}"/>
    <dgm:cxn modelId="{304F9B8E-723B-42DA-A9B3-AB3F7AE31AB8}" srcId="{8D33715F-E964-4BC7-BD6B-1191A5844BC6}" destId="{1B843BBC-DC14-40B0-B53F-68BCCC3AB979}" srcOrd="1" destOrd="0" parTransId="{5E80756D-86CC-45EB-A350-F57C8512288C}" sibTransId="{22F2294E-3F81-4B65-B5A8-5FC85D31C771}"/>
    <dgm:cxn modelId="{57C19025-FF6C-44FA-806A-8A2EDD28DB49}" type="presOf" srcId="{458B0124-D99C-4269-980D-7D54BA81F160}" destId="{75F425E8-3F25-4788-AB82-87615A2002DB}" srcOrd="0" destOrd="0" presId="urn:microsoft.com/office/officeart/2005/8/layout/process4"/>
    <dgm:cxn modelId="{E3F2571B-903D-4C6D-A3C1-D6FC6B9CF6CD}" srcId="{900DE26C-38B9-4A2B-A3DE-217E11655063}" destId="{4BFBFF36-4580-43FF-BCBC-CF15E4319D21}" srcOrd="0" destOrd="0" parTransId="{733A4FEC-6E09-4D60-9A14-996DF101FC27}" sibTransId="{BEDA6DC6-161C-4371-96D1-83DDDAA15428}"/>
    <dgm:cxn modelId="{DF4AD4E3-1713-45DE-A233-6DEB888B7D22}" srcId="{458B0124-D99C-4269-980D-7D54BA81F160}" destId="{A25D1BD9-8070-4BF4-B6DF-396AB51A80B9}" srcOrd="1" destOrd="0" parTransId="{A4E2D0EA-BE3C-42E6-9B45-6124BAD4766A}" sibTransId="{D6571C1C-E86C-4FD5-8C3B-A210D73316FF}"/>
    <dgm:cxn modelId="{79A662C5-DDFF-4CA0-830A-67B0433EB7A3}" type="presOf" srcId="{4BFBFF36-4580-43FF-BCBC-CF15E4319D21}" destId="{7168ABFF-F355-4E21-879D-D9E7F968EFE5}" srcOrd="0" destOrd="0" presId="urn:microsoft.com/office/officeart/2005/8/layout/process4"/>
    <dgm:cxn modelId="{A41AFFAD-DCE4-4210-81D2-BE7520BC3065}" type="presOf" srcId="{9ECFC0D5-119C-448F-9B4C-8BFE4E4DB7DD}" destId="{C809DEC0-DEA8-41A0-904B-586D104FAB42}" srcOrd="0" destOrd="0" presId="urn:microsoft.com/office/officeart/2005/8/layout/process4"/>
    <dgm:cxn modelId="{6A8110CE-46A3-478A-9443-6C56436BE842}" type="presOf" srcId="{1B843BBC-DC14-40B0-B53F-68BCCC3AB979}" destId="{9255C715-95DE-4EB1-B6EC-05668E425809}" srcOrd="0" destOrd="0" presId="urn:microsoft.com/office/officeart/2005/8/layout/process4"/>
    <dgm:cxn modelId="{C4D11117-A7D7-4CCE-8E3C-5E0D8F9A71CF}" srcId="{458B0124-D99C-4269-980D-7D54BA81F160}" destId="{7E4EA227-7D6E-488B-90D2-427534E2CCBD}" srcOrd="0" destOrd="0" parTransId="{5364B9DE-C4E5-43D9-85DF-60755708CC5E}" sibTransId="{5467239C-8B48-436E-8DA2-F53888692BF3}"/>
    <dgm:cxn modelId="{DA7933DA-F947-4181-8CBC-FA0A0AB7928F}" type="presOf" srcId="{900DE26C-38B9-4A2B-A3DE-217E11655063}" destId="{6DF3367D-31A8-4220-87A1-9AB6C0C85737}" srcOrd="0" destOrd="0" presId="urn:microsoft.com/office/officeart/2005/8/layout/process4"/>
    <dgm:cxn modelId="{0A2DB26F-6C80-430D-81B8-DDCD1B0F436D}" type="presParOf" srcId="{C809DEC0-DEA8-41A0-904B-586D104FAB42}" destId="{F5FBA554-3DE3-432B-A213-F7665B20E42F}" srcOrd="0" destOrd="0" presId="urn:microsoft.com/office/officeart/2005/8/layout/process4"/>
    <dgm:cxn modelId="{7EB1470A-9BE8-4A17-9164-0EF09AFD3BEE}" type="presParOf" srcId="{F5FBA554-3DE3-432B-A213-F7665B20E42F}" destId="{75F425E8-3F25-4788-AB82-87615A2002DB}" srcOrd="0" destOrd="0" presId="urn:microsoft.com/office/officeart/2005/8/layout/process4"/>
    <dgm:cxn modelId="{487ECE11-1594-4BED-9DDA-FE3FA24B94AD}" type="presParOf" srcId="{F5FBA554-3DE3-432B-A213-F7665B20E42F}" destId="{3E973C9B-4E65-4E67-AC7C-98414355BC1F}" srcOrd="1" destOrd="0" presId="urn:microsoft.com/office/officeart/2005/8/layout/process4"/>
    <dgm:cxn modelId="{CC6110E2-8E1A-4984-931C-A770CDD79968}" type="presParOf" srcId="{F5FBA554-3DE3-432B-A213-F7665B20E42F}" destId="{AEEEA9A4-21A6-4925-A98A-2CA0C73BFD9E}" srcOrd="2" destOrd="0" presId="urn:microsoft.com/office/officeart/2005/8/layout/process4"/>
    <dgm:cxn modelId="{97A98741-8D8F-4911-8E94-E6B4EBA85C49}" type="presParOf" srcId="{AEEEA9A4-21A6-4925-A98A-2CA0C73BFD9E}" destId="{E7E61A68-F0C4-4BCB-ACF6-3247107D3506}" srcOrd="0" destOrd="0" presId="urn:microsoft.com/office/officeart/2005/8/layout/process4"/>
    <dgm:cxn modelId="{5AB59E6C-56CB-43C0-B0FD-A1455806B740}" type="presParOf" srcId="{AEEEA9A4-21A6-4925-A98A-2CA0C73BFD9E}" destId="{8CC43E3A-6787-4233-AE92-0A8B7A3BC81F}" srcOrd="1" destOrd="0" presId="urn:microsoft.com/office/officeart/2005/8/layout/process4"/>
    <dgm:cxn modelId="{B93A9C34-D16D-4E06-8863-50CA22FB8130}" type="presParOf" srcId="{C809DEC0-DEA8-41A0-904B-586D104FAB42}" destId="{67643080-538E-4E0D-883C-A44D87DE6682}" srcOrd="1" destOrd="0" presId="urn:microsoft.com/office/officeart/2005/8/layout/process4"/>
    <dgm:cxn modelId="{6EB63BBF-8E99-4213-A190-D212C5672DFC}" type="presParOf" srcId="{C809DEC0-DEA8-41A0-904B-586D104FAB42}" destId="{8CF3B7A8-E993-4D25-9BB8-D4917FF1014F}" srcOrd="2" destOrd="0" presId="urn:microsoft.com/office/officeart/2005/8/layout/process4"/>
    <dgm:cxn modelId="{2B792985-3AF5-4523-AC33-368B49B737BC}" type="presParOf" srcId="{8CF3B7A8-E993-4D25-9BB8-D4917FF1014F}" destId="{2BE5E9AC-0359-47C1-8A8F-B44B0E474AEA}" srcOrd="0" destOrd="0" presId="urn:microsoft.com/office/officeart/2005/8/layout/process4"/>
    <dgm:cxn modelId="{00DDB1CC-A5DC-4242-8D00-08B39C24E46C}" type="presParOf" srcId="{8CF3B7A8-E993-4D25-9BB8-D4917FF1014F}" destId="{F04FD8DA-1ED0-4623-87AC-9DF9DCCB7055}" srcOrd="1" destOrd="0" presId="urn:microsoft.com/office/officeart/2005/8/layout/process4"/>
    <dgm:cxn modelId="{8304361E-24EE-4525-ACAB-B1390B600740}" type="presParOf" srcId="{8CF3B7A8-E993-4D25-9BB8-D4917FF1014F}" destId="{6BC6C1E8-3C37-4297-99F7-3DBA0752624D}" srcOrd="2" destOrd="0" presId="urn:microsoft.com/office/officeart/2005/8/layout/process4"/>
    <dgm:cxn modelId="{E6DACF64-624D-495D-B5D8-EB69050CC9B4}" type="presParOf" srcId="{6BC6C1E8-3C37-4297-99F7-3DBA0752624D}" destId="{18BF2BA9-DEDD-4AAB-9FBC-EC0DFB0FFF4C}" srcOrd="0" destOrd="0" presId="urn:microsoft.com/office/officeart/2005/8/layout/process4"/>
    <dgm:cxn modelId="{63A2C618-23B3-4F9E-BD53-11FB48CFB2A1}" type="presParOf" srcId="{6BC6C1E8-3C37-4297-99F7-3DBA0752624D}" destId="{9255C715-95DE-4EB1-B6EC-05668E425809}" srcOrd="1" destOrd="0" presId="urn:microsoft.com/office/officeart/2005/8/layout/process4"/>
    <dgm:cxn modelId="{CC08A0BB-DE2B-463C-8340-2F01F01A973D}" type="presParOf" srcId="{C809DEC0-DEA8-41A0-904B-586D104FAB42}" destId="{518744DD-B906-49F5-9D27-B958D817EF20}" srcOrd="3" destOrd="0" presId="urn:microsoft.com/office/officeart/2005/8/layout/process4"/>
    <dgm:cxn modelId="{73F72516-19A8-4E34-B370-829A096B029C}" type="presParOf" srcId="{C809DEC0-DEA8-41A0-904B-586D104FAB42}" destId="{0BAED0A7-5A47-4ECE-8E7E-F56C82C9C122}" srcOrd="4" destOrd="0" presId="urn:microsoft.com/office/officeart/2005/8/layout/process4"/>
    <dgm:cxn modelId="{7DBD0ED2-3DD5-4DF6-9D7A-E6654BD690C6}" type="presParOf" srcId="{0BAED0A7-5A47-4ECE-8E7E-F56C82C9C122}" destId="{6DF3367D-31A8-4220-87A1-9AB6C0C85737}" srcOrd="0" destOrd="0" presId="urn:microsoft.com/office/officeart/2005/8/layout/process4"/>
    <dgm:cxn modelId="{230EB1B2-8F33-4429-A71F-ABF3BF9D0E0D}" type="presParOf" srcId="{0BAED0A7-5A47-4ECE-8E7E-F56C82C9C122}" destId="{DF321D82-4435-4B64-A372-03C11E4795BA}" srcOrd="1" destOrd="0" presId="urn:microsoft.com/office/officeart/2005/8/layout/process4"/>
    <dgm:cxn modelId="{9258BAB2-BD31-43EA-A5A8-2E43724B1ADF}" type="presParOf" srcId="{0BAED0A7-5A47-4ECE-8E7E-F56C82C9C122}" destId="{E3AE77B7-9F8F-471C-B7D6-2AAD47F407F6}" srcOrd="2" destOrd="0" presId="urn:microsoft.com/office/officeart/2005/8/layout/process4"/>
    <dgm:cxn modelId="{22923011-02C9-4CAE-9A40-4655A0FF2F84}" type="presParOf" srcId="{E3AE77B7-9F8F-471C-B7D6-2AAD47F407F6}" destId="{7168ABFF-F355-4E21-879D-D9E7F968EFE5}" srcOrd="0" destOrd="0" presId="urn:microsoft.com/office/officeart/2005/8/layout/process4"/>
    <dgm:cxn modelId="{24A7E52A-B2ED-4206-B73A-8594DA9D6728}" type="presParOf" srcId="{E3AE77B7-9F8F-471C-B7D6-2AAD47F407F6}" destId="{8F6448E6-CDC3-4DE5-B4EA-E2EEEB96F071}" srcOrd="1" destOrd="0" presId="urn:microsoft.com/office/officeart/2005/8/layout/process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E973C9B-4E65-4E67-AC7C-98414355BC1F}">
      <dsp:nvSpPr>
        <dsp:cNvPr id="0" name=""/>
        <dsp:cNvSpPr/>
      </dsp:nvSpPr>
      <dsp:spPr>
        <a:xfrm>
          <a:off x="0" y="1771651"/>
          <a:ext cx="6096000" cy="583629"/>
        </a:xfrm>
        <a:prstGeom prst="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8232" tIns="78232" rIns="78232" bIns="78232" numCol="1" spcCol="1270" anchor="ctr" anchorCtr="0">
          <a:noAutofit/>
        </a:bodyPr>
        <a:lstStyle/>
        <a:p>
          <a:pPr lvl="0" algn="ctr" defTabSz="488950">
            <a:lnSpc>
              <a:spcPct val="90000"/>
            </a:lnSpc>
            <a:spcBef>
              <a:spcPct val="0"/>
            </a:spcBef>
            <a:spcAft>
              <a:spcPct val="35000"/>
            </a:spcAft>
          </a:pPr>
          <a:r>
            <a:rPr lang="en-US" sz="1100" b="1" kern="1200" dirty="0" smtClean="0"/>
            <a:t>Client receives wrap-around services before exiting </a:t>
          </a:r>
          <a:endParaRPr lang="en-US" sz="1100" b="1" kern="1200" dirty="0"/>
        </a:p>
      </dsp:txBody>
      <dsp:txXfrm>
        <a:off x="0" y="1771651"/>
        <a:ext cx="6096000" cy="315159"/>
      </dsp:txXfrm>
    </dsp:sp>
    <dsp:sp modelId="{E7E61A68-F0C4-4BCB-ACF6-3247107D3506}">
      <dsp:nvSpPr>
        <dsp:cNvPr id="0" name=""/>
        <dsp:cNvSpPr/>
      </dsp:nvSpPr>
      <dsp:spPr>
        <a:xfrm>
          <a:off x="0" y="2081640"/>
          <a:ext cx="3047999" cy="268469"/>
        </a:xfrm>
        <a:prstGeom prst="rect">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92456" tIns="16510" rIns="92456" bIns="16510" numCol="1" spcCol="1270" anchor="ctr" anchorCtr="0">
          <a:noAutofit/>
        </a:bodyPr>
        <a:lstStyle/>
        <a:p>
          <a:pPr lvl="0" algn="ctr" defTabSz="577850">
            <a:lnSpc>
              <a:spcPct val="90000"/>
            </a:lnSpc>
            <a:spcBef>
              <a:spcPct val="0"/>
            </a:spcBef>
            <a:spcAft>
              <a:spcPct val="35000"/>
            </a:spcAft>
          </a:pPr>
          <a:r>
            <a:rPr lang="en-US" sz="1300" kern="1200" dirty="0" smtClean="0"/>
            <a:t>Housing</a:t>
          </a:r>
          <a:endParaRPr lang="en-US" sz="1300" kern="1200" dirty="0"/>
        </a:p>
      </dsp:txBody>
      <dsp:txXfrm>
        <a:off x="0" y="2081640"/>
        <a:ext cx="3047999" cy="268469"/>
      </dsp:txXfrm>
    </dsp:sp>
    <dsp:sp modelId="{8CC43E3A-6787-4233-AE92-0A8B7A3BC81F}">
      <dsp:nvSpPr>
        <dsp:cNvPr id="0" name=""/>
        <dsp:cNvSpPr/>
      </dsp:nvSpPr>
      <dsp:spPr>
        <a:xfrm>
          <a:off x="3048000" y="2081640"/>
          <a:ext cx="3047999" cy="268469"/>
        </a:xfrm>
        <a:prstGeom prst="rect">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92456" tIns="16510" rIns="92456" bIns="16510" numCol="1" spcCol="1270" anchor="ctr" anchorCtr="0">
          <a:noAutofit/>
        </a:bodyPr>
        <a:lstStyle/>
        <a:p>
          <a:pPr lvl="0" algn="ctr" defTabSz="577850">
            <a:lnSpc>
              <a:spcPct val="90000"/>
            </a:lnSpc>
            <a:spcBef>
              <a:spcPct val="0"/>
            </a:spcBef>
            <a:spcAft>
              <a:spcPct val="35000"/>
            </a:spcAft>
          </a:pPr>
          <a:r>
            <a:rPr lang="en-US" sz="1300" kern="1200" dirty="0" smtClean="0"/>
            <a:t>Employment</a:t>
          </a:r>
          <a:endParaRPr lang="en-US" sz="1300" kern="1200" dirty="0"/>
        </a:p>
      </dsp:txBody>
      <dsp:txXfrm>
        <a:off x="3048000" y="2081640"/>
        <a:ext cx="3047999" cy="268469"/>
      </dsp:txXfrm>
    </dsp:sp>
    <dsp:sp modelId="{F04FD8DA-1ED0-4623-87AC-9DF9DCCB7055}">
      <dsp:nvSpPr>
        <dsp:cNvPr id="0" name=""/>
        <dsp:cNvSpPr/>
      </dsp:nvSpPr>
      <dsp:spPr>
        <a:xfrm rot="10800000">
          <a:off x="0" y="889285"/>
          <a:ext cx="6096000" cy="897622"/>
        </a:xfrm>
        <a:prstGeom prst="upArrowCallou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8232" tIns="78232" rIns="78232" bIns="78232" numCol="1" spcCol="1270" anchor="ctr" anchorCtr="0">
          <a:noAutofit/>
        </a:bodyPr>
        <a:lstStyle/>
        <a:p>
          <a:pPr lvl="0" algn="ctr" defTabSz="488950">
            <a:lnSpc>
              <a:spcPct val="90000"/>
            </a:lnSpc>
            <a:spcBef>
              <a:spcPct val="0"/>
            </a:spcBef>
            <a:spcAft>
              <a:spcPct val="35000"/>
            </a:spcAft>
          </a:pPr>
          <a:r>
            <a:rPr lang="en-US" sz="1100" b="1" kern="1200" dirty="0" smtClean="0"/>
            <a:t>Client begins classroom sessions </a:t>
          </a:r>
          <a:endParaRPr lang="en-US" sz="1100" b="1" kern="1200" dirty="0"/>
        </a:p>
      </dsp:txBody>
      <dsp:txXfrm>
        <a:off x="0" y="889285"/>
        <a:ext cx="6096000" cy="315065"/>
      </dsp:txXfrm>
    </dsp:sp>
    <dsp:sp modelId="{18BF2BA9-DEDD-4AAB-9FBC-EC0DFB0FFF4C}">
      <dsp:nvSpPr>
        <dsp:cNvPr id="0" name=""/>
        <dsp:cNvSpPr/>
      </dsp:nvSpPr>
      <dsp:spPr>
        <a:xfrm>
          <a:off x="0" y="1229289"/>
          <a:ext cx="3047999" cy="218511"/>
        </a:xfrm>
        <a:prstGeom prst="rect">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92456" tIns="16510" rIns="92456" bIns="16510" numCol="1" spcCol="1270" anchor="ctr" anchorCtr="0">
          <a:noAutofit/>
        </a:bodyPr>
        <a:lstStyle/>
        <a:p>
          <a:pPr lvl="0" algn="ctr" defTabSz="577850">
            <a:lnSpc>
              <a:spcPct val="90000"/>
            </a:lnSpc>
            <a:spcBef>
              <a:spcPct val="0"/>
            </a:spcBef>
            <a:spcAft>
              <a:spcPct val="35000"/>
            </a:spcAft>
          </a:pPr>
          <a:r>
            <a:rPr lang="en-US" sz="1300" kern="1200" dirty="0" smtClean="0"/>
            <a:t>GED, post-secondary education</a:t>
          </a:r>
          <a:endParaRPr lang="en-US" sz="1300" kern="1200" dirty="0"/>
        </a:p>
      </dsp:txBody>
      <dsp:txXfrm>
        <a:off x="0" y="1229289"/>
        <a:ext cx="3047999" cy="218511"/>
      </dsp:txXfrm>
    </dsp:sp>
    <dsp:sp modelId="{9255C715-95DE-4EB1-B6EC-05668E425809}">
      <dsp:nvSpPr>
        <dsp:cNvPr id="0" name=""/>
        <dsp:cNvSpPr/>
      </dsp:nvSpPr>
      <dsp:spPr>
        <a:xfrm>
          <a:off x="3048000" y="1229289"/>
          <a:ext cx="3047999" cy="218511"/>
        </a:xfrm>
        <a:prstGeom prst="rect">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92456" tIns="16510" rIns="92456" bIns="16510" numCol="1" spcCol="1270" anchor="ctr" anchorCtr="0">
          <a:noAutofit/>
        </a:bodyPr>
        <a:lstStyle/>
        <a:p>
          <a:pPr lvl="0" algn="ctr" defTabSz="577850">
            <a:lnSpc>
              <a:spcPct val="90000"/>
            </a:lnSpc>
            <a:spcBef>
              <a:spcPct val="0"/>
            </a:spcBef>
            <a:spcAft>
              <a:spcPct val="35000"/>
            </a:spcAft>
          </a:pPr>
          <a:r>
            <a:rPr lang="en-US" sz="1300" kern="1200" dirty="0" smtClean="0"/>
            <a:t>Business etiquette, soft skills</a:t>
          </a:r>
          <a:endParaRPr lang="en-US" sz="1300" kern="1200" dirty="0"/>
        </a:p>
      </dsp:txBody>
      <dsp:txXfrm>
        <a:off x="3048000" y="1229289"/>
        <a:ext cx="3047999" cy="218511"/>
      </dsp:txXfrm>
    </dsp:sp>
    <dsp:sp modelId="{DF321D82-4435-4B64-A372-03C11E4795BA}">
      <dsp:nvSpPr>
        <dsp:cNvPr id="0" name=""/>
        <dsp:cNvSpPr/>
      </dsp:nvSpPr>
      <dsp:spPr>
        <a:xfrm rot="10800000">
          <a:off x="0" y="4"/>
          <a:ext cx="6096000" cy="897622"/>
        </a:xfrm>
        <a:prstGeom prst="upArrowCallou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8232" tIns="78232" rIns="78232" bIns="78232" numCol="1" spcCol="1270" anchor="ctr" anchorCtr="0">
          <a:noAutofit/>
        </a:bodyPr>
        <a:lstStyle/>
        <a:p>
          <a:pPr lvl="0" algn="ctr" defTabSz="488950">
            <a:lnSpc>
              <a:spcPct val="90000"/>
            </a:lnSpc>
            <a:spcBef>
              <a:spcPct val="0"/>
            </a:spcBef>
            <a:spcAft>
              <a:spcPct val="35000"/>
            </a:spcAft>
          </a:pPr>
          <a:r>
            <a:rPr lang="en-US" sz="1100" b="1" kern="1200" dirty="0" smtClean="0"/>
            <a:t>Client referrals from community partners</a:t>
          </a:r>
          <a:endParaRPr lang="en-US" sz="1100" b="1" kern="1200" dirty="0"/>
        </a:p>
      </dsp:txBody>
      <dsp:txXfrm>
        <a:off x="0" y="4"/>
        <a:ext cx="6096000" cy="315065"/>
      </dsp:txXfrm>
    </dsp:sp>
    <dsp:sp modelId="{7168ABFF-F355-4E21-879D-D9E7F968EFE5}">
      <dsp:nvSpPr>
        <dsp:cNvPr id="0" name=""/>
        <dsp:cNvSpPr/>
      </dsp:nvSpPr>
      <dsp:spPr>
        <a:xfrm>
          <a:off x="0" y="315482"/>
          <a:ext cx="3047999" cy="268389"/>
        </a:xfrm>
        <a:prstGeom prst="rect">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92456" tIns="16510" rIns="92456" bIns="16510" numCol="1" spcCol="1270" anchor="ctr" anchorCtr="0">
          <a:noAutofit/>
        </a:bodyPr>
        <a:lstStyle/>
        <a:p>
          <a:pPr lvl="0" algn="ctr" defTabSz="577850">
            <a:lnSpc>
              <a:spcPct val="90000"/>
            </a:lnSpc>
            <a:spcBef>
              <a:spcPct val="0"/>
            </a:spcBef>
            <a:spcAft>
              <a:spcPct val="35000"/>
            </a:spcAft>
          </a:pPr>
          <a:r>
            <a:rPr lang="en-US" sz="1300" kern="1200" dirty="0" smtClean="0"/>
            <a:t>Intake and assessment</a:t>
          </a:r>
          <a:endParaRPr lang="en-US" sz="1300" kern="1200" dirty="0"/>
        </a:p>
      </dsp:txBody>
      <dsp:txXfrm>
        <a:off x="0" y="315482"/>
        <a:ext cx="3047999" cy="268389"/>
      </dsp:txXfrm>
    </dsp:sp>
    <dsp:sp modelId="{8F6448E6-CDC3-4DE5-B4EA-E2EEEB96F071}">
      <dsp:nvSpPr>
        <dsp:cNvPr id="0" name=""/>
        <dsp:cNvSpPr/>
      </dsp:nvSpPr>
      <dsp:spPr>
        <a:xfrm>
          <a:off x="3048000" y="315482"/>
          <a:ext cx="3047999" cy="268389"/>
        </a:xfrm>
        <a:prstGeom prst="rect">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92456" tIns="16510" rIns="92456" bIns="16510" numCol="1" spcCol="1270" anchor="ctr" anchorCtr="0">
          <a:noAutofit/>
        </a:bodyPr>
        <a:lstStyle/>
        <a:p>
          <a:pPr lvl="0" algn="ctr" defTabSz="577850">
            <a:lnSpc>
              <a:spcPct val="90000"/>
            </a:lnSpc>
            <a:spcBef>
              <a:spcPct val="0"/>
            </a:spcBef>
            <a:spcAft>
              <a:spcPct val="35000"/>
            </a:spcAft>
          </a:pPr>
          <a:r>
            <a:rPr lang="en-US" sz="1300" kern="1200" dirty="0" smtClean="0"/>
            <a:t>Case management</a:t>
          </a:r>
          <a:endParaRPr lang="en-US" sz="1300" kern="1200" dirty="0"/>
        </a:p>
      </dsp:txBody>
      <dsp:txXfrm>
        <a:off x="3048000" y="315482"/>
        <a:ext cx="3047999" cy="268389"/>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4.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4" y="3"/>
            <a:ext cx="2971185" cy="464820"/>
          </a:xfrm>
          <a:prstGeom prst="rect">
            <a:avLst/>
          </a:prstGeom>
          <a:noFill/>
          <a:ln w="9525">
            <a:noFill/>
            <a:miter lim="800000"/>
            <a:headEnd/>
            <a:tailEnd/>
          </a:ln>
          <a:effectLst/>
        </p:spPr>
        <p:txBody>
          <a:bodyPr vert="horz" wrap="square" lIns="92261" tIns="46132" rIns="92261" bIns="46132" numCol="1" anchor="t" anchorCtr="0" compatLnSpc="1">
            <a:prstTxWarp prst="textNoShape">
              <a:avLst/>
            </a:prstTxWarp>
          </a:bodyPr>
          <a:lstStyle>
            <a:lvl1pPr defTabSz="921857" eaLnBrk="0" hangingPunct="0">
              <a:spcBef>
                <a:spcPct val="0"/>
              </a:spcBef>
              <a:buClrTx/>
              <a:buFontTx/>
              <a:buNone/>
              <a:defRPr sz="1200">
                <a:latin typeface="Times New Roman" pitchFamily="18" charset="0"/>
              </a:defRPr>
            </a:lvl1pPr>
          </a:lstStyle>
          <a:p>
            <a:pPr>
              <a:defRPr/>
            </a:pPr>
            <a:endParaRPr lang="en-US"/>
          </a:p>
        </p:txBody>
      </p:sp>
      <p:sp>
        <p:nvSpPr>
          <p:cNvPr id="38915" name="Rectangle 3"/>
          <p:cNvSpPr>
            <a:spLocks noGrp="1" noChangeArrowheads="1"/>
          </p:cNvSpPr>
          <p:nvPr>
            <p:ph type="dt" sz="quarter" idx="1"/>
          </p:nvPr>
        </p:nvSpPr>
        <p:spPr bwMode="auto">
          <a:xfrm>
            <a:off x="3886818" y="3"/>
            <a:ext cx="2971185" cy="464820"/>
          </a:xfrm>
          <a:prstGeom prst="rect">
            <a:avLst/>
          </a:prstGeom>
          <a:noFill/>
          <a:ln w="9525">
            <a:noFill/>
            <a:miter lim="800000"/>
            <a:headEnd/>
            <a:tailEnd/>
          </a:ln>
          <a:effectLst/>
        </p:spPr>
        <p:txBody>
          <a:bodyPr vert="horz" wrap="square" lIns="92261" tIns="46132" rIns="92261" bIns="46132" numCol="1" anchor="t" anchorCtr="0" compatLnSpc="1">
            <a:prstTxWarp prst="textNoShape">
              <a:avLst/>
            </a:prstTxWarp>
          </a:bodyPr>
          <a:lstStyle>
            <a:lvl1pPr algn="r" defTabSz="921857" eaLnBrk="0" hangingPunct="0">
              <a:spcBef>
                <a:spcPct val="0"/>
              </a:spcBef>
              <a:buClrTx/>
              <a:buFontTx/>
              <a:buNone/>
              <a:defRPr sz="1200">
                <a:latin typeface="Times New Roman" pitchFamily="18" charset="0"/>
              </a:defRPr>
            </a:lvl1pPr>
          </a:lstStyle>
          <a:p>
            <a:pPr>
              <a:defRPr/>
            </a:pPr>
            <a:endParaRPr lang="en-US"/>
          </a:p>
        </p:txBody>
      </p:sp>
      <p:sp>
        <p:nvSpPr>
          <p:cNvPr id="38916" name="Rectangle 4"/>
          <p:cNvSpPr>
            <a:spLocks noGrp="1" noChangeArrowheads="1"/>
          </p:cNvSpPr>
          <p:nvPr>
            <p:ph type="ftr" sz="quarter" idx="2"/>
          </p:nvPr>
        </p:nvSpPr>
        <p:spPr bwMode="auto">
          <a:xfrm>
            <a:off x="4" y="8831583"/>
            <a:ext cx="2971185" cy="464820"/>
          </a:xfrm>
          <a:prstGeom prst="rect">
            <a:avLst/>
          </a:prstGeom>
          <a:noFill/>
          <a:ln w="9525">
            <a:noFill/>
            <a:miter lim="800000"/>
            <a:headEnd/>
            <a:tailEnd/>
          </a:ln>
          <a:effectLst/>
        </p:spPr>
        <p:txBody>
          <a:bodyPr vert="horz" wrap="square" lIns="92261" tIns="46132" rIns="92261" bIns="46132" numCol="1" anchor="b" anchorCtr="0" compatLnSpc="1">
            <a:prstTxWarp prst="textNoShape">
              <a:avLst/>
            </a:prstTxWarp>
          </a:bodyPr>
          <a:lstStyle>
            <a:lvl1pPr defTabSz="921857" eaLnBrk="0" hangingPunct="0">
              <a:spcBef>
                <a:spcPct val="0"/>
              </a:spcBef>
              <a:buClrTx/>
              <a:buFontTx/>
              <a:buNone/>
              <a:defRPr sz="1200">
                <a:latin typeface="Times New Roman" pitchFamily="18" charset="0"/>
              </a:defRPr>
            </a:lvl1pPr>
          </a:lstStyle>
          <a:p>
            <a:pPr>
              <a:defRPr/>
            </a:pPr>
            <a:endParaRPr lang="en-US"/>
          </a:p>
        </p:txBody>
      </p:sp>
      <p:sp>
        <p:nvSpPr>
          <p:cNvPr id="38917" name="Rectangle 5"/>
          <p:cNvSpPr>
            <a:spLocks noGrp="1" noChangeArrowheads="1"/>
          </p:cNvSpPr>
          <p:nvPr>
            <p:ph type="sldNum" sz="quarter" idx="3"/>
          </p:nvPr>
        </p:nvSpPr>
        <p:spPr bwMode="auto">
          <a:xfrm>
            <a:off x="3886818" y="8831583"/>
            <a:ext cx="2971185" cy="464820"/>
          </a:xfrm>
          <a:prstGeom prst="rect">
            <a:avLst/>
          </a:prstGeom>
          <a:noFill/>
          <a:ln w="9525">
            <a:noFill/>
            <a:miter lim="800000"/>
            <a:headEnd/>
            <a:tailEnd/>
          </a:ln>
          <a:effectLst/>
        </p:spPr>
        <p:txBody>
          <a:bodyPr vert="horz" wrap="square" lIns="92261" tIns="46132" rIns="92261" bIns="46132" numCol="1" anchor="b" anchorCtr="0" compatLnSpc="1">
            <a:prstTxWarp prst="textNoShape">
              <a:avLst/>
            </a:prstTxWarp>
          </a:bodyPr>
          <a:lstStyle>
            <a:lvl1pPr algn="r" defTabSz="921857" eaLnBrk="0" hangingPunct="0">
              <a:spcBef>
                <a:spcPct val="0"/>
              </a:spcBef>
              <a:buClrTx/>
              <a:buFontTx/>
              <a:buNone/>
              <a:defRPr sz="1200">
                <a:latin typeface="Times New Roman" pitchFamily="18" charset="0"/>
              </a:defRPr>
            </a:lvl1pPr>
          </a:lstStyle>
          <a:p>
            <a:pPr>
              <a:defRPr/>
            </a:pPr>
            <a:fld id="{33BFB6D8-0AD0-46BC-8DA8-9EEE1042096C}"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4" y="3"/>
            <a:ext cx="2971185" cy="464820"/>
          </a:xfrm>
          <a:prstGeom prst="rect">
            <a:avLst/>
          </a:prstGeom>
          <a:noFill/>
          <a:ln w="9525">
            <a:noFill/>
            <a:miter lim="800000"/>
            <a:headEnd/>
            <a:tailEnd/>
          </a:ln>
          <a:effectLst/>
        </p:spPr>
        <p:txBody>
          <a:bodyPr vert="horz" wrap="square" lIns="92261" tIns="46132" rIns="92261" bIns="46132" numCol="1" anchor="t" anchorCtr="0" compatLnSpc="1">
            <a:prstTxWarp prst="textNoShape">
              <a:avLst/>
            </a:prstTxWarp>
          </a:bodyPr>
          <a:lstStyle>
            <a:lvl1pPr defTabSz="921857" eaLnBrk="0" hangingPunct="0">
              <a:spcBef>
                <a:spcPct val="0"/>
              </a:spcBef>
              <a:buClrTx/>
              <a:buFontTx/>
              <a:buNone/>
              <a:defRPr sz="1200">
                <a:latin typeface="Times New Roman" pitchFamily="18" charset="0"/>
              </a:defRPr>
            </a:lvl1pPr>
          </a:lstStyle>
          <a:p>
            <a:pPr>
              <a:defRPr/>
            </a:pPr>
            <a:endParaRPr lang="en-US"/>
          </a:p>
        </p:txBody>
      </p:sp>
      <p:sp>
        <p:nvSpPr>
          <p:cNvPr id="5123" name="Rectangle 3"/>
          <p:cNvSpPr>
            <a:spLocks noGrp="1" noChangeArrowheads="1"/>
          </p:cNvSpPr>
          <p:nvPr>
            <p:ph type="dt" idx="1"/>
          </p:nvPr>
        </p:nvSpPr>
        <p:spPr bwMode="auto">
          <a:xfrm>
            <a:off x="3886818" y="3"/>
            <a:ext cx="2971185" cy="464820"/>
          </a:xfrm>
          <a:prstGeom prst="rect">
            <a:avLst/>
          </a:prstGeom>
          <a:noFill/>
          <a:ln w="9525">
            <a:noFill/>
            <a:miter lim="800000"/>
            <a:headEnd/>
            <a:tailEnd/>
          </a:ln>
          <a:effectLst/>
        </p:spPr>
        <p:txBody>
          <a:bodyPr vert="horz" wrap="square" lIns="92261" tIns="46132" rIns="92261" bIns="46132" numCol="1" anchor="t" anchorCtr="0" compatLnSpc="1">
            <a:prstTxWarp prst="textNoShape">
              <a:avLst/>
            </a:prstTxWarp>
          </a:bodyPr>
          <a:lstStyle>
            <a:lvl1pPr algn="r" defTabSz="921857" eaLnBrk="0" hangingPunct="0">
              <a:spcBef>
                <a:spcPct val="0"/>
              </a:spcBef>
              <a:buClrTx/>
              <a:buFontTx/>
              <a:buNone/>
              <a:defRPr sz="1200">
                <a:latin typeface="Times New Roman" pitchFamily="18" charset="0"/>
              </a:defRPr>
            </a:lvl1pPr>
          </a:lstStyle>
          <a:p>
            <a:pPr>
              <a:defRPr/>
            </a:pPr>
            <a:endParaRPr lang="en-US"/>
          </a:p>
        </p:txBody>
      </p:sp>
      <p:sp>
        <p:nvSpPr>
          <p:cNvPr id="50180" name="Rectangle 4"/>
          <p:cNvSpPr>
            <a:spLocks noGrp="1" noRot="1" noChangeAspect="1" noChangeArrowheads="1" noTextEdit="1"/>
          </p:cNvSpPr>
          <p:nvPr>
            <p:ph type="sldImg" idx="2"/>
          </p:nvPr>
        </p:nvSpPr>
        <p:spPr bwMode="auto">
          <a:xfrm>
            <a:off x="1106488" y="698500"/>
            <a:ext cx="4646612" cy="348615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914095" y="4416575"/>
            <a:ext cx="5029815" cy="4183380"/>
          </a:xfrm>
          <a:prstGeom prst="rect">
            <a:avLst/>
          </a:prstGeom>
          <a:noFill/>
          <a:ln w="9525">
            <a:noFill/>
            <a:miter lim="800000"/>
            <a:headEnd/>
            <a:tailEnd/>
          </a:ln>
          <a:effectLst/>
        </p:spPr>
        <p:txBody>
          <a:bodyPr vert="horz" wrap="square" lIns="92261" tIns="46132" rIns="92261" bIns="4613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4" y="8831583"/>
            <a:ext cx="2971185" cy="464820"/>
          </a:xfrm>
          <a:prstGeom prst="rect">
            <a:avLst/>
          </a:prstGeom>
          <a:noFill/>
          <a:ln w="9525">
            <a:noFill/>
            <a:miter lim="800000"/>
            <a:headEnd/>
            <a:tailEnd/>
          </a:ln>
          <a:effectLst/>
        </p:spPr>
        <p:txBody>
          <a:bodyPr vert="horz" wrap="square" lIns="92261" tIns="46132" rIns="92261" bIns="46132" numCol="1" anchor="b" anchorCtr="0" compatLnSpc="1">
            <a:prstTxWarp prst="textNoShape">
              <a:avLst/>
            </a:prstTxWarp>
          </a:bodyPr>
          <a:lstStyle>
            <a:lvl1pPr defTabSz="921857" eaLnBrk="0" hangingPunct="0">
              <a:spcBef>
                <a:spcPct val="0"/>
              </a:spcBef>
              <a:buClrTx/>
              <a:buFontTx/>
              <a:buNone/>
              <a:defRPr sz="1200">
                <a:latin typeface="Times New Roman" pitchFamily="18" charset="0"/>
              </a:defRPr>
            </a:lvl1pPr>
          </a:lstStyle>
          <a:p>
            <a:pPr>
              <a:defRPr/>
            </a:pPr>
            <a:endParaRPr lang="en-US"/>
          </a:p>
        </p:txBody>
      </p:sp>
      <p:sp>
        <p:nvSpPr>
          <p:cNvPr id="5127" name="Rectangle 7"/>
          <p:cNvSpPr>
            <a:spLocks noGrp="1" noChangeArrowheads="1"/>
          </p:cNvSpPr>
          <p:nvPr>
            <p:ph type="sldNum" sz="quarter" idx="5"/>
          </p:nvPr>
        </p:nvSpPr>
        <p:spPr bwMode="auto">
          <a:xfrm>
            <a:off x="3886818" y="8831583"/>
            <a:ext cx="2971185" cy="464820"/>
          </a:xfrm>
          <a:prstGeom prst="rect">
            <a:avLst/>
          </a:prstGeom>
          <a:noFill/>
          <a:ln w="9525">
            <a:noFill/>
            <a:miter lim="800000"/>
            <a:headEnd/>
            <a:tailEnd/>
          </a:ln>
          <a:effectLst/>
        </p:spPr>
        <p:txBody>
          <a:bodyPr vert="horz" wrap="square" lIns="92261" tIns="46132" rIns="92261" bIns="46132" numCol="1" anchor="b" anchorCtr="0" compatLnSpc="1">
            <a:prstTxWarp prst="textNoShape">
              <a:avLst/>
            </a:prstTxWarp>
          </a:bodyPr>
          <a:lstStyle>
            <a:lvl1pPr algn="r" defTabSz="921857" eaLnBrk="0" hangingPunct="0">
              <a:spcBef>
                <a:spcPct val="0"/>
              </a:spcBef>
              <a:buClrTx/>
              <a:buFontTx/>
              <a:buNone/>
              <a:defRPr sz="1200">
                <a:latin typeface="Times New Roman" pitchFamily="18" charset="0"/>
              </a:defRPr>
            </a:lvl1pPr>
          </a:lstStyle>
          <a:p>
            <a:pPr>
              <a:defRPr/>
            </a:pPr>
            <a:fld id="{78E9EE18-3C53-4F77-B751-760997C061BB}"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p:spPr>
        <p:txBody>
          <a:bodyPr/>
          <a:lstStyle/>
          <a:p>
            <a:endParaRPr lang="en-US" smtClean="0"/>
          </a:p>
        </p:txBody>
      </p:sp>
      <p:sp>
        <p:nvSpPr>
          <p:cNvPr id="47108" name="Slide Number Placeholder 3"/>
          <p:cNvSpPr>
            <a:spLocks noGrp="1"/>
          </p:cNvSpPr>
          <p:nvPr>
            <p:ph type="sldNum" sz="quarter" idx="5"/>
          </p:nvPr>
        </p:nvSpPr>
        <p:spPr>
          <a:noFill/>
        </p:spPr>
        <p:txBody>
          <a:bodyPr/>
          <a:lstStyle/>
          <a:p>
            <a:fld id="{C07CFC0B-8D9A-405C-998D-089C0FE220CF}" type="slidenum">
              <a:rPr lang="en-US" smtClean="0"/>
              <a:pPr/>
              <a:t>37</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p:spPr>
        <p:txBody>
          <a:bodyPr/>
          <a:lstStyle/>
          <a:p>
            <a:endParaRPr lang="en-US" smtClean="0"/>
          </a:p>
        </p:txBody>
      </p:sp>
      <p:sp>
        <p:nvSpPr>
          <p:cNvPr id="49156" name="Slide Number Placeholder 3"/>
          <p:cNvSpPr>
            <a:spLocks noGrp="1"/>
          </p:cNvSpPr>
          <p:nvPr>
            <p:ph type="sldNum" sz="quarter" idx="5"/>
          </p:nvPr>
        </p:nvSpPr>
        <p:spPr>
          <a:noFill/>
        </p:spPr>
        <p:txBody>
          <a:bodyPr/>
          <a:lstStyle/>
          <a:p>
            <a:fld id="{F48B51C2-8D76-4F63-990A-3478F828C827}" type="slidenum">
              <a:rPr lang="en-US" smtClean="0"/>
              <a:pPr/>
              <a:t>38</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ln/>
        </p:spPr>
        <p:txBody>
          <a:bodyPr/>
          <a:lstStyle/>
          <a:p>
            <a:endParaRPr lang="en-US" smtClean="0"/>
          </a:p>
        </p:txBody>
      </p:sp>
      <p:sp>
        <p:nvSpPr>
          <p:cNvPr id="99332" name="Slide Number Placeholder 3"/>
          <p:cNvSpPr>
            <a:spLocks noGrp="1"/>
          </p:cNvSpPr>
          <p:nvPr>
            <p:ph type="sldNum" sz="quarter" idx="5"/>
          </p:nvPr>
        </p:nvSpPr>
        <p:spPr>
          <a:noFill/>
        </p:spPr>
        <p:txBody>
          <a:bodyPr/>
          <a:lstStyle/>
          <a:p>
            <a:fld id="{35E9ED96-AD42-44B1-92CB-7EB66581A728}" type="slidenum">
              <a:rPr lang="en-US" smtClean="0"/>
              <a:pPr/>
              <a:t>44</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050"/>
          <p:cNvGrpSpPr>
            <a:grpSpLocks/>
          </p:cNvGrpSpPr>
          <p:nvPr/>
        </p:nvGrpSpPr>
        <p:grpSpPr bwMode="auto">
          <a:xfrm>
            <a:off x="-4763" y="0"/>
            <a:ext cx="9148763" cy="6867525"/>
            <a:chOff x="-2" y="0"/>
            <a:chExt cx="5762" cy="4326"/>
          </a:xfrm>
        </p:grpSpPr>
        <p:grpSp>
          <p:nvGrpSpPr>
            <p:cNvPr id="5" name="Group 2051"/>
            <p:cNvGrpSpPr>
              <a:grpSpLocks/>
            </p:cNvGrpSpPr>
            <p:nvPr userDrawn="1"/>
          </p:nvGrpSpPr>
          <p:grpSpPr bwMode="auto">
            <a:xfrm>
              <a:off x="-2" y="0"/>
              <a:ext cx="5712" cy="4326"/>
              <a:chOff x="-2" y="0"/>
              <a:chExt cx="5712" cy="4326"/>
            </a:xfrm>
          </p:grpSpPr>
          <p:sp>
            <p:nvSpPr>
              <p:cNvPr id="8" name="Rectangle 2052"/>
              <p:cNvSpPr>
                <a:spLocks noChangeArrowheads="1"/>
              </p:cNvSpPr>
              <p:nvPr/>
            </p:nvSpPr>
            <p:spPr bwMode="auto">
              <a:xfrm>
                <a:off x="-2" y="0"/>
                <a:ext cx="48" cy="4320"/>
              </a:xfrm>
              <a:prstGeom prst="rect">
                <a:avLst/>
              </a:prstGeom>
              <a:solidFill>
                <a:schemeClr val="accent2"/>
              </a:solidFill>
              <a:ln w="9525">
                <a:noFill/>
                <a:miter lim="800000"/>
                <a:headEnd/>
                <a:tailEnd/>
              </a:ln>
              <a:effectLst/>
            </p:spPr>
            <p:txBody>
              <a:bodyPr wrap="none" anchor="ctr"/>
              <a:lstStyle/>
              <a:p>
                <a:pPr>
                  <a:defRPr/>
                </a:pPr>
                <a:endParaRPr lang="en-US">
                  <a:latin typeface="Tahoma" charset="0"/>
                </a:endParaRPr>
              </a:p>
            </p:txBody>
          </p:sp>
          <p:sp>
            <p:nvSpPr>
              <p:cNvPr id="9" name="Rectangle 2053"/>
              <p:cNvSpPr>
                <a:spLocks noChangeArrowheads="1"/>
              </p:cNvSpPr>
              <p:nvPr/>
            </p:nvSpPr>
            <p:spPr bwMode="auto">
              <a:xfrm>
                <a:off x="94" y="6"/>
                <a:ext cx="48" cy="4320"/>
              </a:xfrm>
              <a:prstGeom prst="rect">
                <a:avLst/>
              </a:prstGeom>
              <a:solidFill>
                <a:schemeClr val="accent2"/>
              </a:solidFill>
              <a:ln w="9525">
                <a:noFill/>
                <a:miter lim="800000"/>
                <a:headEnd/>
                <a:tailEnd/>
              </a:ln>
              <a:effectLst/>
            </p:spPr>
            <p:txBody>
              <a:bodyPr wrap="none" anchor="ctr"/>
              <a:lstStyle/>
              <a:p>
                <a:pPr>
                  <a:defRPr/>
                </a:pPr>
                <a:endParaRPr lang="en-US">
                  <a:latin typeface="Tahoma" charset="0"/>
                </a:endParaRPr>
              </a:p>
            </p:txBody>
          </p:sp>
          <p:sp>
            <p:nvSpPr>
              <p:cNvPr id="10" name="Rectangle 2054"/>
              <p:cNvSpPr>
                <a:spLocks noChangeArrowheads="1"/>
              </p:cNvSpPr>
              <p:nvPr/>
            </p:nvSpPr>
            <p:spPr bwMode="auto">
              <a:xfrm>
                <a:off x="190" y="6"/>
                <a:ext cx="48" cy="4320"/>
              </a:xfrm>
              <a:prstGeom prst="rect">
                <a:avLst/>
              </a:prstGeom>
              <a:solidFill>
                <a:schemeClr val="accent2"/>
              </a:solidFill>
              <a:ln w="9525">
                <a:noFill/>
                <a:miter lim="800000"/>
                <a:headEnd/>
                <a:tailEnd/>
              </a:ln>
              <a:effectLst/>
            </p:spPr>
            <p:txBody>
              <a:bodyPr wrap="none" anchor="ctr"/>
              <a:lstStyle/>
              <a:p>
                <a:pPr>
                  <a:defRPr/>
                </a:pPr>
                <a:endParaRPr lang="en-US">
                  <a:latin typeface="Tahoma" charset="0"/>
                </a:endParaRPr>
              </a:p>
            </p:txBody>
          </p:sp>
          <p:sp>
            <p:nvSpPr>
              <p:cNvPr id="11" name="Rectangle 2055"/>
              <p:cNvSpPr>
                <a:spLocks noChangeArrowheads="1"/>
              </p:cNvSpPr>
              <p:nvPr/>
            </p:nvSpPr>
            <p:spPr bwMode="auto">
              <a:xfrm>
                <a:off x="286" y="6"/>
                <a:ext cx="48" cy="4320"/>
              </a:xfrm>
              <a:prstGeom prst="rect">
                <a:avLst/>
              </a:prstGeom>
              <a:solidFill>
                <a:schemeClr val="accent2"/>
              </a:solidFill>
              <a:ln w="9525">
                <a:noFill/>
                <a:miter lim="800000"/>
                <a:headEnd/>
                <a:tailEnd/>
              </a:ln>
              <a:effectLst/>
            </p:spPr>
            <p:txBody>
              <a:bodyPr wrap="none" anchor="ctr"/>
              <a:lstStyle/>
              <a:p>
                <a:pPr>
                  <a:defRPr/>
                </a:pPr>
                <a:endParaRPr lang="en-US">
                  <a:latin typeface="Tahoma" charset="0"/>
                </a:endParaRPr>
              </a:p>
            </p:txBody>
          </p:sp>
          <p:sp>
            <p:nvSpPr>
              <p:cNvPr id="12" name="Rectangle 2056"/>
              <p:cNvSpPr>
                <a:spLocks noChangeArrowheads="1"/>
              </p:cNvSpPr>
              <p:nvPr/>
            </p:nvSpPr>
            <p:spPr bwMode="auto">
              <a:xfrm>
                <a:off x="382" y="6"/>
                <a:ext cx="48" cy="4320"/>
              </a:xfrm>
              <a:prstGeom prst="rect">
                <a:avLst/>
              </a:prstGeom>
              <a:solidFill>
                <a:schemeClr val="accent2"/>
              </a:solidFill>
              <a:ln w="9525">
                <a:noFill/>
                <a:miter lim="800000"/>
                <a:headEnd/>
                <a:tailEnd/>
              </a:ln>
              <a:effectLst/>
            </p:spPr>
            <p:txBody>
              <a:bodyPr wrap="none" anchor="ctr"/>
              <a:lstStyle/>
              <a:p>
                <a:pPr>
                  <a:defRPr/>
                </a:pPr>
                <a:endParaRPr lang="en-US">
                  <a:latin typeface="Tahoma" charset="0"/>
                </a:endParaRPr>
              </a:p>
            </p:txBody>
          </p:sp>
          <p:sp>
            <p:nvSpPr>
              <p:cNvPr id="13" name="Rectangle 2057"/>
              <p:cNvSpPr>
                <a:spLocks noChangeArrowheads="1"/>
              </p:cNvSpPr>
              <p:nvPr/>
            </p:nvSpPr>
            <p:spPr bwMode="auto">
              <a:xfrm>
                <a:off x="478" y="6"/>
                <a:ext cx="48" cy="4320"/>
              </a:xfrm>
              <a:prstGeom prst="rect">
                <a:avLst/>
              </a:prstGeom>
              <a:solidFill>
                <a:schemeClr val="accent2"/>
              </a:solidFill>
              <a:ln w="9525">
                <a:noFill/>
                <a:miter lim="800000"/>
                <a:headEnd/>
                <a:tailEnd/>
              </a:ln>
              <a:effectLst/>
            </p:spPr>
            <p:txBody>
              <a:bodyPr wrap="none" anchor="ctr"/>
              <a:lstStyle/>
              <a:p>
                <a:pPr>
                  <a:defRPr/>
                </a:pPr>
                <a:endParaRPr lang="en-US">
                  <a:latin typeface="Tahoma" charset="0"/>
                </a:endParaRPr>
              </a:p>
            </p:txBody>
          </p:sp>
          <p:sp>
            <p:nvSpPr>
              <p:cNvPr id="14" name="Rectangle 2058"/>
              <p:cNvSpPr>
                <a:spLocks noChangeArrowheads="1"/>
              </p:cNvSpPr>
              <p:nvPr/>
            </p:nvSpPr>
            <p:spPr bwMode="auto">
              <a:xfrm>
                <a:off x="574" y="6"/>
                <a:ext cx="48" cy="4320"/>
              </a:xfrm>
              <a:prstGeom prst="rect">
                <a:avLst/>
              </a:prstGeom>
              <a:solidFill>
                <a:schemeClr val="accent2"/>
              </a:solidFill>
              <a:ln w="9525">
                <a:noFill/>
                <a:miter lim="800000"/>
                <a:headEnd/>
                <a:tailEnd/>
              </a:ln>
              <a:effectLst/>
            </p:spPr>
            <p:txBody>
              <a:bodyPr wrap="none" anchor="ctr"/>
              <a:lstStyle/>
              <a:p>
                <a:pPr>
                  <a:defRPr/>
                </a:pPr>
                <a:endParaRPr lang="en-US">
                  <a:latin typeface="Tahoma" charset="0"/>
                </a:endParaRPr>
              </a:p>
            </p:txBody>
          </p:sp>
          <p:sp>
            <p:nvSpPr>
              <p:cNvPr id="15" name="Rectangle 2059"/>
              <p:cNvSpPr>
                <a:spLocks noChangeArrowheads="1"/>
              </p:cNvSpPr>
              <p:nvPr/>
            </p:nvSpPr>
            <p:spPr bwMode="auto">
              <a:xfrm>
                <a:off x="670" y="6"/>
                <a:ext cx="48" cy="4320"/>
              </a:xfrm>
              <a:prstGeom prst="rect">
                <a:avLst/>
              </a:prstGeom>
              <a:solidFill>
                <a:schemeClr val="accent2"/>
              </a:solidFill>
              <a:ln w="9525">
                <a:noFill/>
                <a:miter lim="800000"/>
                <a:headEnd/>
                <a:tailEnd/>
              </a:ln>
              <a:effectLst/>
            </p:spPr>
            <p:txBody>
              <a:bodyPr wrap="none" anchor="ctr"/>
              <a:lstStyle/>
              <a:p>
                <a:pPr>
                  <a:defRPr/>
                </a:pPr>
                <a:endParaRPr lang="en-US">
                  <a:latin typeface="Tahoma" charset="0"/>
                </a:endParaRPr>
              </a:p>
            </p:txBody>
          </p:sp>
          <p:sp>
            <p:nvSpPr>
              <p:cNvPr id="16" name="Rectangle 2060"/>
              <p:cNvSpPr>
                <a:spLocks noChangeArrowheads="1"/>
              </p:cNvSpPr>
              <p:nvPr/>
            </p:nvSpPr>
            <p:spPr bwMode="auto">
              <a:xfrm>
                <a:off x="766" y="6"/>
                <a:ext cx="48" cy="4320"/>
              </a:xfrm>
              <a:prstGeom prst="rect">
                <a:avLst/>
              </a:prstGeom>
              <a:solidFill>
                <a:schemeClr val="accent2"/>
              </a:solidFill>
              <a:ln w="9525">
                <a:noFill/>
                <a:miter lim="800000"/>
                <a:headEnd/>
                <a:tailEnd/>
              </a:ln>
              <a:effectLst/>
            </p:spPr>
            <p:txBody>
              <a:bodyPr wrap="none" anchor="ctr"/>
              <a:lstStyle/>
              <a:p>
                <a:pPr>
                  <a:defRPr/>
                </a:pPr>
                <a:endParaRPr lang="en-US">
                  <a:latin typeface="Tahoma" charset="0"/>
                </a:endParaRPr>
              </a:p>
            </p:txBody>
          </p:sp>
          <p:sp>
            <p:nvSpPr>
              <p:cNvPr id="17" name="Rectangle 2061"/>
              <p:cNvSpPr>
                <a:spLocks noChangeArrowheads="1"/>
              </p:cNvSpPr>
              <p:nvPr/>
            </p:nvSpPr>
            <p:spPr bwMode="auto">
              <a:xfrm>
                <a:off x="862" y="6"/>
                <a:ext cx="48" cy="4320"/>
              </a:xfrm>
              <a:prstGeom prst="rect">
                <a:avLst/>
              </a:prstGeom>
              <a:solidFill>
                <a:schemeClr val="accent2"/>
              </a:solidFill>
              <a:ln w="9525">
                <a:noFill/>
                <a:miter lim="800000"/>
                <a:headEnd/>
                <a:tailEnd/>
              </a:ln>
              <a:effectLst/>
            </p:spPr>
            <p:txBody>
              <a:bodyPr wrap="none" anchor="ctr"/>
              <a:lstStyle/>
              <a:p>
                <a:pPr>
                  <a:defRPr/>
                </a:pPr>
                <a:endParaRPr lang="en-US">
                  <a:latin typeface="Tahoma" charset="0"/>
                </a:endParaRPr>
              </a:p>
            </p:txBody>
          </p:sp>
          <p:sp>
            <p:nvSpPr>
              <p:cNvPr id="18" name="Rectangle 2062"/>
              <p:cNvSpPr>
                <a:spLocks noChangeArrowheads="1"/>
              </p:cNvSpPr>
              <p:nvPr/>
            </p:nvSpPr>
            <p:spPr bwMode="auto">
              <a:xfrm>
                <a:off x="958" y="6"/>
                <a:ext cx="48" cy="4320"/>
              </a:xfrm>
              <a:prstGeom prst="rect">
                <a:avLst/>
              </a:prstGeom>
              <a:solidFill>
                <a:schemeClr val="accent2"/>
              </a:solidFill>
              <a:ln w="9525">
                <a:noFill/>
                <a:miter lim="800000"/>
                <a:headEnd/>
                <a:tailEnd/>
              </a:ln>
              <a:effectLst/>
            </p:spPr>
            <p:txBody>
              <a:bodyPr wrap="none" anchor="ctr"/>
              <a:lstStyle/>
              <a:p>
                <a:pPr>
                  <a:defRPr/>
                </a:pPr>
                <a:endParaRPr lang="en-US">
                  <a:latin typeface="Tahoma" charset="0"/>
                </a:endParaRPr>
              </a:p>
            </p:txBody>
          </p:sp>
          <p:sp>
            <p:nvSpPr>
              <p:cNvPr id="19" name="Rectangle 2063"/>
              <p:cNvSpPr>
                <a:spLocks noChangeArrowheads="1"/>
              </p:cNvSpPr>
              <p:nvPr/>
            </p:nvSpPr>
            <p:spPr bwMode="auto">
              <a:xfrm>
                <a:off x="1054" y="6"/>
                <a:ext cx="48" cy="4320"/>
              </a:xfrm>
              <a:prstGeom prst="rect">
                <a:avLst/>
              </a:prstGeom>
              <a:solidFill>
                <a:schemeClr val="accent2"/>
              </a:solidFill>
              <a:ln w="9525">
                <a:noFill/>
                <a:miter lim="800000"/>
                <a:headEnd/>
                <a:tailEnd/>
              </a:ln>
              <a:effectLst/>
            </p:spPr>
            <p:txBody>
              <a:bodyPr wrap="none" anchor="ctr"/>
              <a:lstStyle/>
              <a:p>
                <a:pPr>
                  <a:defRPr/>
                </a:pPr>
                <a:endParaRPr lang="en-US">
                  <a:latin typeface="Tahoma" charset="0"/>
                </a:endParaRPr>
              </a:p>
            </p:txBody>
          </p:sp>
          <p:sp>
            <p:nvSpPr>
              <p:cNvPr id="20" name="Rectangle 2064"/>
              <p:cNvSpPr>
                <a:spLocks noChangeArrowheads="1"/>
              </p:cNvSpPr>
              <p:nvPr/>
            </p:nvSpPr>
            <p:spPr bwMode="auto">
              <a:xfrm>
                <a:off x="1150" y="6"/>
                <a:ext cx="48" cy="4320"/>
              </a:xfrm>
              <a:prstGeom prst="rect">
                <a:avLst/>
              </a:prstGeom>
              <a:solidFill>
                <a:schemeClr val="accent2"/>
              </a:solidFill>
              <a:ln w="9525">
                <a:noFill/>
                <a:miter lim="800000"/>
                <a:headEnd/>
                <a:tailEnd/>
              </a:ln>
              <a:effectLst/>
            </p:spPr>
            <p:txBody>
              <a:bodyPr wrap="none" anchor="ctr"/>
              <a:lstStyle/>
              <a:p>
                <a:pPr>
                  <a:defRPr/>
                </a:pPr>
                <a:endParaRPr lang="en-US">
                  <a:latin typeface="Tahoma" charset="0"/>
                </a:endParaRPr>
              </a:p>
            </p:txBody>
          </p:sp>
          <p:sp>
            <p:nvSpPr>
              <p:cNvPr id="21" name="Rectangle 2065"/>
              <p:cNvSpPr>
                <a:spLocks noChangeArrowheads="1"/>
              </p:cNvSpPr>
              <p:nvPr/>
            </p:nvSpPr>
            <p:spPr bwMode="auto">
              <a:xfrm>
                <a:off x="1246" y="6"/>
                <a:ext cx="48" cy="4320"/>
              </a:xfrm>
              <a:prstGeom prst="rect">
                <a:avLst/>
              </a:prstGeom>
              <a:solidFill>
                <a:schemeClr val="accent2"/>
              </a:solidFill>
              <a:ln w="9525">
                <a:noFill/>
                <a:miter lim="800000"/>
                <a:headEnd/>
                <a:tailEnd/>
              </a:ln>
              <a:effectLst/>
            </p:spPr>
            <p:txBody>
              <a:bodyPr wrap="none" anchor="ctr"/>
              <a:lstStyle/>
              <a:p>
                <a:pPr>
                  <a:defRPr/>
                </a:pPr>
                <a:endParaRPr lang="en-US">
                  <a:latin typeface="Tahoma" charset="0"/>
                </a:endParaRPr>
              </a:p>
            </p:txBody>
          </p:sp>
          <p:sp>
            <p:nvSpPr>
              <p:cNvPr id="22" name="Rectangle 2066"/>
              <p:cNvSpPr>
                <a:spLocks noChangeArrowheads="1"/>
              </p:cNvSpPr>
              <p:nvPr/>
            </p:nvSpPr>
            <p:spPr bwMode="auto">
              <a:xfrm>
                <a:off x="1342" y="6"/>
                <a:ext cx="48" cy="4320"/>
              </a:xfrm>
              <a:prstGeom prst="rect">
                <a:avLst/>
              </a:prstGeom>
              <a:solidFill>
                <a:schemeClr val="accent2"/>
              </a:solidFill>
              <a:ln w="9525">
                <a:noFill/>
                <a:miter lim="800000"/>
                <a:headEnd/>
                <a:tailEnd/>
              </a:ln>
              <a:effectLst/>
            </p:spPr>
            <p:txBody>
              <a:bodyPr wrap="none" anchor="ctr"/>
              <a:lstStyle/>
              <a:p>
                <a:pPr>
                  <a:defRPr/>
                </a:pPr>
                <a:endParaRPr lang="en-US">
                  <a:latin typeface="Tahoma" charset="0"/>
                </a:endParaRPr>
              </a:p>
            </p:txBody>
          </p:sp>
          <p:sp>
            <p:nvSpPr>
              <p:cNvPr id="23" name="Rectangle 2067"/>
              <p:cNvSpPr>
                <a:spLocks noChangeArrowheads="1"/>
              </p:cNvSpPr>
              <p:nvPr/>
            </p:nvSpPr>
            <p:spPr bwMode="auto">
              <a:xfrm>
                <a:off x="1438" y="6"/>
                <a:ext cx="48" cy="4320"/>
              </a:xfrm>
              <a:prstGeom prst="rect">
                <a:avLst/>
              </a:prstGeom>
              <a:solidFill>
                <a:schemeClr val="accent2"/>
              </a:solidFill>
              <a:ln w="9525">
                <a:noFill/>
                <a:miter lim="800000"/>
                <a:headEnd/>
                <a:tailEnd/>
              </a:ln>
              <a:effectLst/>
            </p:spPr>
            <p:txBody>
              <a:bodyPr wrap="none" anchor="ctr"/>
              <a:lstStyle/>
              <a:p>
                <a:pPr>
                  <a:defRPr/>
                </a:pPr>
                <a:endParaRPr lang="en-US">
                  <a:latin typeface="Tahoma" charset="0"/>
                </a:endParaRPr>
              </a:p>
            </p:txBody>
          </p:sp>
          <p:sp>
            <p:nvSpPr>
              <p:cNvPr id="24" name="Rectangle 2068"/>
              <p:cNvSpPr>
                <a:spLocks noChangeArrowheads="1"/>
              </p:cNvSpPr>
              <p:nvPr/>
            </p:nvSpPr>
            <p:spPr bwMode="auto">
              <a:xfrm>
                <a:off x="1534" y="6"/>
                <a:ext cx="48" cy="4320"/>
              </a:xfrm>
              <a:prstGeom prst="rect">
                <a:avLst/>
              </a:prstGeom>
              <a:solidFill>
                <a:schemeClr val="accent2"/>
              </a:solidFill>
              <a:ln w="9525">
                <a:noFill/>
                <a:miter lim="800000"/>
                <a:headEnd/>
                <a:tailEnd/>
              </a:ln>
              <a:effectLst/>
            </p:spPr>
            <p:txBody>
              <a:bodyPr wrap="none" anchor="ctr"/>
              <a:lstStyle/>
              <a:p>
                <a:pPr>
                  <a:defRPr/>
                </a:pPr>
                <a:endParaRPr lang="en-US">
                  <a:latin typeface="Tahoma" charset="0"/>
                </a:endParaRPr>
              </a:p>
            </p:txBody>
          </p:sp>
          <p:sp>
            <p:nvSpPr>
              <p:cNvPr id="25" name="Rectangle 2069"/>
              <p:cNvSpPr>
                <a:spLocks noChangeArrowheads="1"/>
              </p:cNvSpPr>
              <p:nvPr/>
            </p:nvSpPr>
            <p:spPr bwMode="auto">
              <a:xfrm>
                <a:off x="1630" y="6"/>
                <a:ext cx="48" cy="4320"/>
              </a:xfrm>
              <a:prstGeom prst="rect">
                <a:avLst/>
              </a:prstGeom>
              <a:solidFill>
                <a:schemeClr val="accent2"/>
              </a:solidFill>
              <a:ln w="9525">
                <a:noFill/>
                <a:miter lim="800000"/>
                <a:headEnd/>
                <a:tailEnd/>
              </a:ln>
              <a:effectLst/>
            </p:spPr>
            <p:txBody>
              <a:bodyPr wrap="none" anchor="ctr"/>
              <a:lstStyle/>
              <a:p>
                <a:pPr>
                  <a:defRPr/>
                </a:pPr>
                <a:endParaRPr lang="en-US">
                  <a:latin typeface="Tahoma" charset="0"/>
                </a:endParaRPr>
              </a:p>
            </p:txBody>
          </p:sp>
          <p:sp>
            <p:nvSpPr>
              <p:cNvPr id="26" name="Rectangle 2070"/>
              <p:cNvSpPr>
                <a:spLocks noChangeArrowheads="1"/>
              </p:cNvSpPr>
              <p:nvPr/>
            </p:nvSpPr>
            <p:spPr bwMode="auto">
              <a:xfrm>
                <a:off x="1726" y="6"/>
                <a:ext cx="48" cy="4320"/>
              </a:xfrm>
              <a:prstGeom prst="rect">
                <a:avLst/>
              </a:prstGeom>
              <a:solidFill>
                <a:schemeClr val="accent2"/>
              </a:solidFill>
              <a:ln w="9525">
                <a:noFill/>
                <a:miter lim="800000"/>
                <a:headEnd/>
                <a:tailEnd/>
              </a:ln>
              <a:effectLst/>
            </p:spPr>
            <p:txBody>
              <a:bodyPr wrap="none" anchor="ctr"/>
              <a:lstStyle/>
              <a:p>
                <a:pPr>
                  <a:defRPr/>
                </a:pPr>
                <a:endParaRPr lang="en-US">
                  <a:latin typeface="Tahoma" charset="0"/>
                </a:endParaRPr>
              </a:p>
            </p:txBody>
          </p:sp>
          <p:sp>
            <p:nvSpPr>
              <p:cNvPr id="27" name="Rectangle 2071"/>
              <p:cNvSpPr>
                <a:spLocks noChangeArrowheads="1"/>
              </p:cNvSpPr>
              <p:nvPr/>
            </p:nvSpPr>
            <p:spPr bwMode="auto">
              <a:xfrm>
                <a:off x="1822" y="6"/>
                <a:ext cx="48" cy="4320"/>
              </a:xfrm>
              <a:prstGeom prst="rect">
                <a:avLst/>
              </a:prstGeom>
              <a:solidFill>
                <a:schemeClr val="accent2"/>
              </a:solidFill>
              <a:ln w="9525">
                <a:noFill/>
                <a:miter lim="800000"/>
                <a:headEnd/>
                <a:tailEnd/>
              </a:ln>
              <a:effectLst/>
            </p:spPr>
            <p:txBody>
              <a:bodyPr wrap="none" anchor="ctr"/>
              <a:lstStyle/>
              <a:p>
                <a:pPr>
                  <a:defRPr/>
                </a:pPr>
                <a:endParaRPr lang="en-US">
                  <a:latin typeface="Tahoma" charset="0"/>
                </a:endParaRPr>
              </a:p>
            </p:txBody>
          </p:sp>
          <p:sp>
            <p:nvSpPr>
              <p:cNvPr id="28" name="Rectangle 2072"/>
              <p:cNvSpPr>
                <a:spLocks noChangeArrowheads="1"/>
              </p:cNvSpPr>
              <p:nvPr/>
            </p:nvSpPr>
            <p:spPr bwMode="auto">
              <a:xfrm>
                <a:off x="1918" y="6"/>
                <a:ext cx="48" cy="4320"/>
              </a:xfrm>
              <a:prstGeom prst="rect">
                <a:avLst/>
              </a:prstGeom>
              <a:solidFill>
                <a:schemeClr val="accent2"/>
              </a:solidFill>
              <a:ln w="9525">
                <a:noFill/>
                <a:miter lim="800000"/>
                <a:headEnd/>
                <a:tailEnd/>
              </a:ln>
              <a:effectLst/>
            </p:spPr>
            <p:txBody>
              <a:bodyPr wrap="none" anchor="ctr"/>
              <a:lstStyle/>
              <a:p>
                <a:pPr>
                  <a:defRPr/>
                </a:pPr>
                <a:endParaRPr lang="en-US">
                  <a:latin typeface="Tahoma" charset="0"/>
                </a:endParaRPr>
              </a:p>
            </p:txBody>
          </p:sp>
          <p:sp>
            <p:nvSpPr>
              <p:cNvPr id="29" name="Rectangle 2073"/>
              <p:cNvSpPr>
                <a:spLocks noChangeArrowheads="1"/>
              </p:cNvSpPr>
              <p:nvPr/>
            </p:nvSpPr>
            <p:spPr bwMode="auto">
              <a:xfrm>
                <a:off x="2014" y="6"/>
                <a:ext cx="48" cy="4320"/>
              </a:xfrm>
              <a:prstGeom prst="rect">
                <a:avLst/>
              </a:prstGeom>
              <a:solidFill>
                <a:schemeClr val="accent2"/>
              </a:solidFill>
              <a:ln w="9525">
                <a:noFill/>
                <a:miter lim="800000"/>
                <a:headEnd/>
                <a:tailEnd/>
              </a:ln>
              <a:effectLst/>
            </p:spPr>
            <p:txBody>
              <a:bodyPr wrap="none" anchor="ctr"/>
              <a:lstStyle/>
              <a:p>
                <a:pPr>
                  <a:defRPr/>
                </a:pPr>
                <a:endParaRPr lang="en-US">
                  <a:latin typeface="Tahoma" charset="0"/>
                </a:endParaRPr>
              </a:p>
            </p:txBody>
          </p:sp>
          <p:sp>
            <p:nvSpPr>
              <p:cNvPr id="30" name="Rectangle 2074"/>
              <p:cNvSpPr>
                <a:spLocks noChangeArrowheads="1"/>
              </p:cNvSpPr>
              <p:nvPr/>
            </p:nvSpPr>
            <p:spPr bwMode="auto">
              <a:xfrm>
                <a:off x="2110" y="6"/>
                <a:ext cx="48" cy="4320"/>
              </a:xfrm>
              <a:prstGeom prst="rect">
                <a:avLst/>
              </a:prstGeom>
              <a:solidFill>
                <a:schemeClr val="accent2"/>
              </a:solidFill>
              <a:ln w="9525">
                <a:noFill/>
                <a:miter lim="800000"/>
                <a:headEnd/>
                <a:tailEnd/>
              </a:ln>
              <a:effectLst/>
            </p:spPr>
            <p:txBody>
              <a:bodyPr wrap="none" anchor="ctr"/>
              <a:lstStyle/>
              <a:p>
                <a:pPr>
                  <a:defRPr/>
                </a:pPr>
                <a:endParaRPr lang="en-US">
                  <a:latin typeface="Tahoma" charset="0"/>
                </a:endParaRPr>
              </a:p>
            </p:txBody>
          </p:sp>
          <p:sp>
            <p:nvSpPr>
              <p:cNvPr id="31" name="Rectangle 2075"/>
              <p:cNvSpPr>
                <a:spLocks noChangeArrowheads="1"/>
              </p:cNvSpPr>
              <p:nvPr/>
            </p:nvSpPr>
            <p:spPr bwMode="auto">
              <a:xfrm>
                <a:off x="2206" y="6"/>
                <a:ext cx="48" cy="4320"/>
              </a:xfrm>
              <a:prstGeom prst="rect">
                <a:avLst/>
              </a:prstGeom>
              <a:solidFill>
                <a:schemeClr val="accent2"/>
              </a:solidFill>
              <a:ln w="9525">
                <a:noFill/>
                <a:miter lim="800000"/>
                <a:headEnd/>
                <a:tailEnd/>
              </a:ln>
              <a:effectLst/>
            </p:spPr>
            <p:txBody>
              <a:bodyPr wrap="none" anchor="ctr"/>
              <a:lstStyle/>
              <a:p>
                <a:pPr>
                  <a:defRPr/>
                </a:pPr>
                <a:endParaRPr lang="en-US">
                  <a:latin typeface="Tahoma" charset="0"/>
                </a:endParaRPr>
              </a:p>
            </p:txBody>
          </p:sp>
          <p:sp>
            <p:nvSpPr>
              <p:cNvPr id="32" name="Rectangle 2076"/>
              <p:cNvSpPr>
                <a:spLocks noChangeArrowheads="1"/>
              </p:cNvSpPr>
              <p:nvPr/>
            </p:nvSpPr>
            <p:spPr bwMode="auto">
              <a:xfrm>
                <a:off x="2302" y="6"/>
                <a:ext cx="48" cy="4320"/>
              </a:xfrm>
              <a:prstGeom prst="rect">
                <a:avLst/>
              </a:prstGeom>
              <a:solidFill>
                <a:schemeClr val="accent2"/>
              </a:solidFill>
              <a:ln w="9525">
                <a:noFill/>
                <a:miter lim="800000"/>
                <a:headEnd/>
                <a:tailEnd/>
              </a:ln>
              <a:effectLst/>
            </p:spPr>
            <p:txBody>
              <a:bodyPr wrap="none" anchor="ctr"/>
              <a:lstStyle/>
              <a:p>
                <a:pPr>
                  <a:defRPr/>
                </a:pPr>
                <a:endParaRPr lang="en-US">
                  <a:latin typeface="Tahoma" charset="0"/>
                </a:endParaRPr>
              </a:p>
            </p:txBody>
          </p:sp>
          <p:sp>
            <p:nvSpPr>
              <p:cNvPr id="33" name="Rectangle 2077"/>
              <p:cNvSpPr>
                <a:spLocks noChangeArrowheads="1"/>
              </p:cNvSpPr>
              <p:nvPr/>
            </p:nvSpPr>
            <p:spPr bwMode="auto">
              <a:xfrm>
                <a:off x="2398" y="6"/>
                <a:ext cx="48" cy="4320"/>
              </a:xfrm>
              <a:prstGeom prst="rect">
                <a:avLst/>
              </a:prstGeom>
              <a:solidFill>
                <a:schemeClr val="accent2"/>
              </a:solidFill>
              <a:ln w="9525">
                <a:noFill/>
                <a:miter lim="800000"/>
                <a:headEnd/>
                <a:tailEnd/>
              </a:ln>
              <a:effectLst/>
            </p:spPr>
            <p:txBody>
              <a:bodyPr wrap="none" anchor="ctr"/>
              <a:lstStyle/>
              <a:p>
                <a:pPr>
                  <a:defRPr/>
                </a:pPr>
                <a:endParaRPr lang="en-US">
                  <a:latin typeface="Tahoma" charset="0"/>
                </a:endParaRPr>
              </a:p>
            </p:txBody>
          </p:sp>
          <p:sp>
            <p:nvSpPr>
              <p:cNvPr id="34" name="Rectangle 2078"/>
              <p:cNvSpPr>
                <a:spLocks noChangeArrowheads="1"/>
              </p:cNvSpPr>
              <p:nvPr/>
            </p:nvSpPr>
            <p:spPr bwMode="auto">
              <a:xfrm>
                <a:off x="2494" y="6"/>
                <a:ext cx="48" cy="4320"/>
              </a:xfrm>
              <a:prstGeom prst="rect">
                <a:avLst/>
              </a:prstGeom>
              <a:solidFill>
                <a:schemeClr val="accent2"/>
              </a:solidFill>
              <a:ln w="9525">
                <a:noFill/>
                <a:miter lim="800000"/>
                <a:headEnd/>
                <a:tailEnd/>
              </a:ln>
              <a:effectLst/>
            </p:spPr>
            <p:txBody>
              <a:bodyPr wrap="none" anchor="ctr"/>
              <a:lstStyle/>
              <a:p>
                <a:pPr>
                  <a:defRPr/>
                </a:pPr>
                <a:endParaRPr lang="en-US">
                  <a:latin typeface="Tahoma" charset="0"/>
                </a:endParaRPr>
              </a:p>
            </p:txBody>
          </p:sp>
          <p:sp>
            <p:nvSpPr>
              <p:cNvPr id="35" name="Rectangle 2079"/>
              <p:cNvSpPr>
                <a:spLocks noChangeArrowheads="1"/>
              </p:cNvSpPr>
              <p:nvPr/>
            </p:nvSpPr>
            <p:spPr bwMode="auto">
              <a:xfrm>
                <a:off x="2590" y="6"/>
                <a:ext cx="48" cy="4320"/>
              </a:xfrm>
              <a:prstGeom prst="rect">
                <a:avLst/>
              </a:prstGeom>
              <a:solidFill>
                <a:schemeClr val="accent2"/>
              </a:solidFill>
              <a:ln w="9525">
                <a:noFill/>
                <a:miter lim="800000"/>
                <a:headEnd/>
                <a:tailEnd/>
              </a:ln>
              <a:effectLst/>
            </p:spPr>
            <p:txBody>
              <a:bodyPr wrap="none" anchor="ctr"/>
              <a:lstStyle/>
              <a:p>
                <a:pPr>
                  <a:defRPr/>
                </a:pPr>
                <a:endParaRPr lang="en-US">
                  <a:latin typeface="Tahoma" charset="0"/>
                </a:endParaRPr>
              </a:p>
            </p:txBody>
          </p:sp>
          <p:sp>
            <p:nvSpPr>
              <p:cNvPr id="36" name="Rectangle 2080"/>
              <p:cNvSpPr>
                <a:spLocks noChangeArrowheads="1"/>
              </p:cNvSpPr>
              <p:nvPr/>
            </p:nvSpPr>
            <p:spPr bwMode="auto">
              <a:xfrm>
                <a:off x="2686" y="6"/>
                <a:ext cx="48" cy="4320"/>
              </a:xfrm>
              <a:prstGeom prst="rect">
                <a:avLst/>
              </a:prstGeom>
              <a:solidFill>
                <a:schemeClr val="accent2"/>
              </a:solidFill>
              <a:ln w="9525">
                <a:noFill/>
                <a:miter lim="800000"/>
                <a:headEnd/>
                <a:tailEnd/>
              </a:ln>
              <a:effectLst/>
            </p:spPr>
            <p:txBody>
              <a:bodyPr wrap="none" anchor="ctr"/>
              <a:lstStyle/>
              <a:p>
                <a:pPr>
                  <a:defRPr/>
                </a:pPr>
                <a:endParaRPr lang="en-US">
                  <a:latin typeface="Tahoma" charset="0"/>
                </a:endParaRPr>
              </a:p>
            </p:txBody>
          </p:sp>
          <p:sp>
            <p:nvSpPr>
              <p:cNvPr id="37" name="Rectangle 2081"/>
              <p:cNvSpPr>
                <a:spLocks noChangeArrowheads="1"/>
              </p:cNvSpPr>
              <p:nvPr/>
            </p:nvSpPr>
            <p:spPr bwMode="auto">
              <a:xfrm>
                <a:off x="2782" y="6"/>
                <a:ext cx="48" cy="4320"/>
              </a:xfrm>
              <a:prstGeom prst="rect">
                <a:avLst/>
              </a:prstGeom>
              <a:solidFill>
                <a:schemeClr val="accent2"/>
              </a:solidFill>
              <a:ln w="9525">
                <a:noFill/>
                <a:miter lim="800000"/>
                <a:headEnd/>
                <a:tailEnd/>
              </a:ln>
              <a:effectLst/>
            </p:spPr>
            <p:txBody>
              <a:bodyPr wrap="none" anchor="ctr"/>
              <a:lstStyle/>
              <a:p>
                <a:pPr>
                  <a:defRPr/>
                </a:pPr>
                <a:endParaRPr lang="en-US">
                  <a:latin typeface="Tahoma" charset="0"/>
                </a:endParaRPr>
              </a:p>
            </p:txBody>
          </p:sp>
          <p:sp>
            <p:nvSpPr>
              <p:cNvPr id="38" name="Rectangle 2082"/>
              <p:cNvSpPr>
                <a:spLocks noChangeArrowheads="1"/>
              </p:cNvSpPr>
              <p:nvPr/>
            </p:nvSpPr>
            <p:spPr bwMode="auto">
              <a:xfrm>
                <a:off x="2880" y="6"/>
                <a:ext cx="48" cy="4320"/>
              </a:xfrm>
              <a:prstGeom prst="rect">
                <a:avLst/>
              </a:prstGeom>
              <a:solidFill>
                <a:schemeClr val="accent2"/>
              </a:solidFill>
              <a:ln w="9525">
                <a:noFill/>
                <a:miter lim="800000"/>
                <a:headEnd/>
                <a:tailEnd/>
              </a:ln>
              <a:effectLst/>
            </p:spPr>
            <p:txBody>
              <a:bodyPr wrap="none" anchor="ctr"/>
              <a:lstStyle/>
              <a:p>
                <a:pPr>
                  <a:defRPr/>
                </a:pPr>
                <a:endParaRPr lang="en-US">
                  <a:latin typeface="Tahoma" charset="0"/>
                </a:endParaRPr>
              </a:p>
            </p:txBody>
          </p:sp>
          <p:sp>
            <p:nvSpPr>
              <p:cNvPr id="39" name="Rectangle 2083"/>
              <p:cNvSpPr>
                <a:spLocks noChangeArrowheads="1"/>
              </p:cNvSpPr>
              <p:nvPr/>
            </p:nvSpPr>
            <p:spPr bwMode="auto">
              <a:xfrm>
                <a:off x="2974" y="6"/>
                <a:ext cx="48" cy="4320"/>
              </a:xfrm>
              <a:prstGeom prst="rect">
                <a:avLst/>
              </a:prstGeom>
              <a:solidFill>
                <a:schemeClr val="accent2"/>
              </a:solidFill>
              <a:ln w="9525">
                <a:noFill/>
                <a:miter lim="800000"/>
                <a:headEnd/>
                <a:tailEnd/>
              </a:ln>
              <a:effectLst/>
            </p:spPr>
            <p:txBody>
              <a:bodyPr wrap="none" anchor="ctr"/>
              <a:lstStyle/>
              <a:p>
                <a:pPr>
                  <a:defRPr/>
                </a:pPr>
                <a:endParaRPr lang="en-US">
                  <a:latin typeface="Tahoma" charset="0"/>
                </a:endParaRPr>
              </a:p>
            </p:txBody>
          </p:sp>
          <p:sp>
            <p:nvSpPr>
              <p:cNvPr id="40" name="Rectangle 2084"/>
              <p:cNvSpPr>
                <a:spLocks noChangeArrowheads="1"/>
              </p:cNvSpPr>
              <p:nvPr/>
            </p:nvSpPr>
            <p:spPr bwMode="auto">
              <a:xfrm>
                <a:off x="3070" y="6"/>
                <a:ext cx="48" cy="4320"/>
              </a:xfrm>
              <a:prstGeom prst="rect">
                <a:avLst/>
              </a:prstGeom>
              <a:solidFill>
                <a:schemeClr val="accent2"/>
              </a:solidFill>
              <a:ln w="9525">
                <a:noFill/>
                <a:miter lim="800000"/>
                <a:headEnd/>
                <a:tailEnd/>
              </a:ln>
              <a:effectLst/>
            </p:spPr>
            <p:txBody>
              <a:bodyPr wrap="none" anchor="ctr"/>
              <a:lstStyle/>
              <a:p>
                <a:pPr>
                  <a:defRPr/>
                </a:pPr>
                <a:endParaRPr lang="en-US">
                  <a:latin typeface="Tahoma" charset="0"/>
                </a:endParaRPr>
              </a:p>
            </p:txBody>
          </p:sp>
          <p:sp>
            <p:nvSpPr>
              <p:cNvPr id="41" name="Rectangle 2085"/>
              <p:cNvSpPr>
                <a:spLocks noChangeArrowheads="1"/>
              </p:cNvSpPr>
              <p:nvPr/>
            </p:nvSpPr>
            <p:spPr bwMode="auto">
              <a:xfrm>
                <a:off x="3166" y="6"/>
                <a:ext cx="48" cy="4320"/>
              </a:xfrm>
              <a:prstGeom prst="rect">
                <a:avLst/>
              </a:prstGeom>
              <a:solidFill>
                <a:schemeClr val="accent2"/>
              </a:solidFill>
              <a:ln w="9525">
                <a:noFill/>
                <a:miter lim="800000"/>
                <a:headEnd/>
                <a:tailEnd/>
              </a:ln>
              <a:effectLst/>
            </p:spPr>
            <p:txBody>
              <a:bodyPr wrap="none" anchor="ctr"/>
              <a:lstStyle/>
              <a:p>
                <a:pPr>
                  <a:defRPr/>
                </a:pPr>
                <a:endParaRPr lang="en-US">
                  <a:latin typeface="Tahoma" charset="0"/>
                </a:endParaRPr>
              </a:p>
            </p:txBody>
          </p:sp>
          <p:sp>
            <p:nvSpPr>
              <p:cNvPr id="42" name="Rectangle 2086"/>
              <p:cNvSpPr>
                <a:spLocks noChangeArrowheads="1"/>
              </p:cNvSpPr>
              <p:nvPr/>
            </p:nvSpPr>
            <p:spPr bwMode="auto">
              <a:xfrm>
                <a:off x="3262" y="6"/>
                <a:ext cx="48" cy="4320"/>
              </a:xfrm>
              <a:prstGeom prst="rect">
                <a:avLst/>
              </a:prstGeom>
              <a:solidFill>
                <a:schemeClr val="accent2"/>
              </a:solidFill>
              <a:ln w="9525">
                <a:noFill/>
                <a:miter lim="800000"/>
                <a:headEnd/>
                <a:tailEnd/>
              </a:ln>
              <a:effectLst/>
            </p:spPr>
            <p:txBody>
              <a:bodyPr wrap="none" anchor="ctr"/>
              <a:lstStyle/>
              <a:p>
                <a:pPr>
                  <a:defRPr/>
                </a:pPr>
                <a:endParaRPr lang="en-US">
                  <a:latin typeface="Tahoma" charset="0"/>
                </a:endParaRPr>
              </a:p>
            </p:txBody>
          </p:sp>
          <p:sp>
            <p:nvSpPr>
              <p:cNvPr id="43" name="Rectangle 2087"/>
              <p:cNvSpPr>
                <a:spLocks noChangeArrowheads="1"/>
              </p:cNvSpPr>
              <p:nvPr/>
            </p:nvSpPr>
            <p:spPr bwMode="auto">
              <a:xfrm>
                <a:off x="3358" y="6"/>
                <a:ext cx="48" cy="4320"/>
              </a:xfrm>
              <a:prstGeom prst="rect">
                <a:avLst/>
              </a:prstGeom>
              <a:solidFill>
                <a:schemeClr val="accent2"/>
              </a:solidFill>
              <a:ln w="9525">
                <a:noFill/>
                <a:miter lim="800000"/>
                <a:headEnd/>
                <a:tailEnd/>
              </a:ln>
              <a:effectLst/>
            </p:spPr>
            <p:txBody>
              <a:bodyPr wrap="none" anchor="ctr"/>
              <a:lstStyle/>
              <a:p>
                <a:pPr>
                  <a:defRPr/>
                </a:pPr>
                <a:endParaRPr lang="en-US">
                  <a:latin typeface="Tahoma" charset="0"/>
                </a:endParaRPr>
              </a:p>
            </p:txBody>
          </p:sp>
          <p:sp>
            <p:nvSpPr>
              <p:cNvPr id="44" name="Rectangle 2088"/>
              <p:cNvSpPr>
                <a:spLocks noChangeArrowheads="1"/>
              </p:cNvSpPr>
              <p:nvPr/>
            </p:nvSpPr>
            <p:spPr bwMode="auto">
              <a:xfrm>
                <a:off x="3454" y="6"/>
                <a:ext cx="48" cy="4320"/>
              </a:xfrm>
              <a:prstGeom prst="rect">
                <a:avLst/>
              </a:prstGeom>
              <a:solidFill>
                <a:schemeClr val="accent2"/>
              </a:solidFill>
              <a:ln w="9525">
                <a:noFill/>
                <a:miter lim="800000"/>
                <a:headEnd/>
                <a:tailEnd/>
              </a:ln>
              <a:effectLst/>
            </p:spPr>
            <p:txBody>
              <a:bodyPr wrap="none" anchor="ctr"/>
              <a:lstStyle/>
              <a:p>
                <a:pPr>
                  <a:defRPr/>
                </a:pPr>
                <a:endParaRPr lang="en-US">
                  <a:latin typeface="Tahoma" charset="0"/>
                </a:endParaRPr>
              </a:p>
            </p:txBody>
          </p:sp>
          <p:sp>
            <p:nvSpPr>
              <p:cNvPr id="45" name="Rectangle 2089"/>
              <p:cNvSpPr>
                <a:spLocks noChangeArrowheads="1"/>
              </p:cNvSpPr>
              <p:nvPr/>
            </p:nvSpPr>
            <p:spPr bwMode="auto">
              <a:xfrm>
                <a:off x="3550" y="6"/>
                <a:ext cx="48" cy="4320"/>
              </a:xfrm>
              <a:prstGeom prst="rect">
                <a:avLst/>
              </a:prstGeom>
              <a:solidFill>
                <a:schemeClr val="accent2"/>
              </a:solidFill>
              <a:ln w="9525">
                <a:noFill/>
                <a:miter lim="800000"/>
                <a:headEnd/>
                <a:tailEnd/>
              </a:ln>
              <a:effectLst/>
            </p:spPr>
            <p:txBody>
              <a:bodyPr wrap="none" anchor="ctr"/>
              <a:lstStyle/>
              <a:p>
                <a:pPr>
                  <a:defRPr/>
                </a:pPr>
                <a:endParaRPr lang="en-US">
                  <a:latin typeface="Tahoma" charset="0"/>
                </a:endParaRPr>
              </a:p>
            </p:txBody>
          </p:sp>
          <p:sp>
            <p:nvSpPr>
              <p:cNvPr id="46" name="Rectangle 2090"/>
              <p:cNvSpPr>
                <a:spLocks noChangeArrowheads="1"/>
              </p:cNvSpPr>
              <p:nvPr/>
            </p:nvSpPr>
            <p:spPr bwMode="auto">
              <a:xfrm>
                <a:off x="3646" y="6"/>
                <a:ext cx="48" cy="4320"/>
              </a:xfrm>
              <a:prstGeom prst="rect">
                <a:avLst/>
              </a:prstGeom>
              <a:solidFill>
                <a:schemeClr val="accent2"/>
              </a:solidFill>
              <a:ln w="9525">
                <a:noFill/>
                <a:miter lim="800000"/>
                <a:headEnd/>
                <a:tailEnd/>
              </a:ln>
              <a:effectLst/>
            </p:spPr>
            <p:txBody>
              <a:bodyPr wrap="none" anchor="ctr"/>
              <a:lstStyle/>
              <a:p>
                <a:pPr>
                  <a:defRPr/>
                </a:pPr>
                <a:endParaRPr lang="en-US">
                  <a:latin typeface="Tahoma" charset="0"/>
                </a:endParaRPr>
              </a:p>
            </p:txBody>
          </p:sp>
          <p:sp>
            <p:nvSpPr>
              <p:cNvPr id="47" name="Rectangle 2091"/>
              <p:cNvSpPr>
                <a:spLocks noChangeArrowheads="1"/>
              </p:cNvSpPr>
              <p:nvPr/>
            </p:nvSpPr>
            <p:spPr bwMode="auto">
              <a:xfrm>
                <a:off x="3742" y="6"/>
                <a:ext cx="48" cy="4320"/>
              </a:xfrm>
              <a:prstGeom prst="rect">
                <a:avLst/>
              </a:prstGeom>
              <a:solidFill>
                <a:schemeClr val="accent2"/>
              </a:solidFill>
              <a:ln w="9525">
                <a:noFill/>
                <a:miter lim="800000"/>
                <a:headEnd/>
                <a:tailEnd/>
              </a:ln>
              <a:effectLst/>
            </p:spPr>
            <p:txBody>
              <a:bodyPr wrap="none" anchor="ctr"/>
              <a:lstStyle/>
              <a:p>
                <a:pPr>
                  <a:defRPr/>
                </a:pPr>
                <a:endParaRPr lang="en-US">
                  <a:latin typeface="Tahoma" charset="0"/>
                </a:endParaRPr>
              </a:p>
            </p:txBody>
          </p:sp>
          <p:sp>
            <p:nvSpPr>
              <p:cNvPr id="48" name="Rectangle 2092"/>
              <p:cNvSpPr>
                <a:spLocks noChangeArrowheads="1"/>
              </p:cNvSpPr>
              <p:nvPr/>
            </p:nvSpPr>
            <p:spPr bwMode="auto">
              <a:xfrm>
                <a:off x="3838" y="6"/>
                <a:ext cx="48" cy="4320"/>
              </a:xfrm>
              <a:prstGeom prst="rect">
                <a:avLst/>
              </a:prstGeom>
              <a:solidFill>
                <a:schemeClr val="accent2"/>
              </a:solidFill>
              <a:ln w="9525">
                <a:noFill/>
                <a:miter lim="800000"/>
                <a:headEnd/>
                <a:tailEnd/>
              </a:ln>
              <a:effectLst/>
            </p:spPr>
            <p:txBody>
              <a:bodyPr wrap="none" anchor="ctr"/>
              <a:lstStyle/>
              <a:p>
                <a:pPr>
                  <a:defRPr/>
                </a:pPr>
                <a:endParaRPr lang="en-US">
                  <a:latin typeface="Tahoma" charset="0"/>
                </a:endParaRPr>
              </a:p>
            </p:txBody>
          </p:sp>
          <p:sp>
            <p:nvSpPr>
              <p:cNvPr id="49" name="Rectangle 2093"/>
              <p:cNvSpPr>
                <a:spLocks noChangeArrowheads="1"/>
              </p:cNvSpPr>
              <p:nvPr/>
            </p:nvSpPr>
            <p:spPr bwMode="auto">
              <a:xfrm>
                <a:off x="3934" y="6"/>
                <a:ext cx="48" cy="4320"/>
              </a:xfrm>
              <a:prstGeom prst="rect">
                <a:avLst/>
              </a:prstGeom>
              <a:solidFill>
                <a:schemeClr val="accent2"/>
              </a:solidFill>
              <a:ln w="9525">
                <a:noFill/>
                <a:miter lim="800000"/>
                <a:headEnd/>
                <a:tailEnd/>
              </a:ln>
              <a:effectLst/>
            </p:spPr>
            <p:txBody>
              <a:bodyPr wrap="none" anchor="ctr"/>
              <a:lstStyle/>
              <a:p>
                <a:pPr>
                  <a:defRPr/>
                </a:pPr>
                <a:endParaRPr lang="en-US">
                  <a:latin typeface="Tahoma" charset="0"/>
                </a:endParaRPr>
              </a:p>
            </p:txBody>
          </p:sp>
          <p:sp>
            <p:nvSpPr>
              <p:cNvPr id="50" name="Rectangle 2094"/>
              <p:cNvSpPr>
                <a:spLocks noChangeArrowheads="1"/>
              </p:cNvSpPr>
              <p:nvPr/>
            </p:nvSpPr>
            <p:spPr bwMode="auto">
              <a:xfrm>
                <a:off x="4030" y="6"/>
                <a:ext cx="48" cy="4320"/>
              </a:xfrm>
              <a:prstGeom prst="rect">
                <a:avLst/>
              </a:prstGeom>
              <a:solidFill>
                <a:schemeClr val="accent2"/>
              </a:solidFill>
              <a:ln w="9525">
                <a:noFill/>
                <a:miter lim="800000"/>
                <a:headEnd/>
                <a:tailEnd/>
              </a:ln>
              <a:effectLst/>
            </p:spPr>
            <p:txBody>
              <a:bodyPr wrap="none" anchor="ctr"/>
              <a:lstStyle/>
              <a:p>
                <a:pPr>
                  <a:defRPr/>
                </a:pPr>
                <a:endParaRPr lang="en-US">
                  <a:latin typeface="Tahoma" charset="0"/>
                </a:endParaRPr>
              </a:p>
            </p:txBody>
          </p:sp>
          <p:sp>
            <p:nvSpPr>
              <p:cNvPr id="51" name="Rectangle 2095"/>
              <p:cNvSpPr>
                <a:spLocks noChangeArrowheads="1"/>
              </p:cNvSpPr>
              <p:nvPr/>
            </p:nvSpPr>
            <p:spPr bwMode="auto">
              <a:xfrm>
                <a:off x="4126" y="6"/>
                <a:ext cx="48" cy="4320"/>
              </a:xfrm>
              <a:prstGeom prst="rect">
                <a:avLst/>
              </a:prstGeom>
              <a:solidFill>
                <a:schemeClr val="accent2"/>
              </a:solidFill>
              <a:ln w="9525">
                <a:noFill/>
                <a:miter lim="800000"/>
                <a:headEnd/>
                <a:tailEnd/>
              </a:ln>
              <a:effectLst/>
            </p:spPr>
            <p:txBody>
              <a:bodyPr wrap="none" anchor="ctr"/>
              <a:lstStyle/>
              <a:p>
                <a:pPr>
                  <a:defRPr/>
                </a:pPr>
                <a:endParaRPr lang="en-US">
                  <a:latin typeface="Tahoma" charset="0"/>
                </a:endParaRPr>
              </a:p>
            </p:txBody>
          </p:sp>
          <p:sp>
            <p:nvSpPr>
              <p:cNvPr id="52" name="Rectangle 2096"/>
              <p:cNvSpPr>
                <a:spLocks noChangeArrowheads="1"/>
              </p:cNvSpPr>
              <p:nvPr/>
            </p:nvSpPr>
            <p:spPr bwMode="auto">
              <a:xfrm>
                <a:off x="4222" y="6"/>
                <a:ext cx="48" cy="4320"/>
              </a:xfrm>
              <a:prstGeom prst="rect">
                <a:avLst/>
              </a:prstGeom>
              <a:solidFill>
                <a:schemeClr val="accent2"/>
              </a:solidFill>
              <a:ln w="9525">
                <a:noFill/>
                <a:miter lim="800000"/>
                <a:headEnd/>
                <a:tailEnd/>
              </a:ln>
              <a:effectLst/>
            </p:spPr>
            <p:txBody>
              <a:bodyPr wrap="none" anchor="ctr"/>
              <a:lstStyle/>
              <a:p>
                <a:pPr>
                  <a:defRPr/>
                </a:pPr>
                <a:endParaRPr lang="en-US">
                  <a:latin typeface="Tahoma" charset="0"/>
                </a:endParaRPr>
              </a:p>
            </p:txBody>
          </p:sp>
          <p:sp>
            <p:nvSpPr>
              <p:cNvPr id="53" name="Rectangle 2097"/>
              <p:cNvSpPr>
                <a:spLocks noChangeArrowheads="1"/>
              </p:cNvSpPr>
              <p:nvPr/>
            </p:nvSpPr>
            <p:spPr bwMode="auto">
              <a:xfrm>
                <a:off x="4318" y="6"/>
                <a:ext cx="48" cy="4320"/>
              </a:xfrm>
              <a:prstGeom prst="rect">
                <a:avLst/>
              </a:prstGeom>
              <a:solidFill>
                <a:schemeClr val="accent2"/>
              </a:solidFill>
              <a:ln w="9525">
                <a:noFill/>
                <a:miter lim="800000"/>
                <a:headEnd/>
                <a:tailEnd/>
              </a:ln>
              <a:effectLst/>
            </p:spPr>
            <p:txBody>
              <a:bodyPr wrap="none" anchor="ctr"/>
              <a:lstStyle/>
              <a:p>
                <a:pPr>
                  <a:defRPr/>
                </a:pPr>
                <a:endParaRPr lang="en-US">
                  <a:latin typeface="Tahoma" charset="0"/>
                </a:endParaRPr>
              </a:p>
            </p:txBody>
          </p:sp>
          <p:sp>
            <p:nvSpPr>
              <p:cNvPr id="54" name="Rectangle 2098"/>
              <p:cNvSpPr>
                <a:spLocks noChangeArrowheads="1"/>
              </p:cNvSpPr>
              <p:nvPr/>
            </p:nvSpPr>
            <p:spPr bwMode="auto">
              <a:xfrm>
                <a:off x="4414" y="6"/>
                <a:ext cx="48" cy="4320"/>
              </a:xfrm>
              <a:prstGeom prst="rect">
                <a:avLst/>
              </a:prstGeom>
              <a:solidFill>
                <a:schemeClr val="accent2"/>
              </a:solidFill>
              <a:ln w="9525">
                <a:noFill/>
                <a:miter lim="800000"/>
                <a:headEnd/>
                <a:tailEnd/>
              </a:ln>
              <a:effectLst/>
            </p:spPr>
            <p:txBody>
              <a:bodyPr wrap="none" anchor="ctr"/>
              <a:lstStyle/>
              <a:p>
                <a:pPr>
                  <a:defRPr/>
                </a:pPr>
                <a:endParaRPr lang="en-US">
                  <a:latin typeface="Tahoma" charset="0"/>
                </a:endParaRPr>
              </a:p>
            </p:txBody>
          </p:sp>
          <p:sp>
            <p:nvSpPr>
              <p:cNvPr id="55" name="Rectangle 2099"/>
              <p:cNvSpPr>
                <a:spLocks noChangeArrowheads="1"/>
              </p:cNvSpPr>
              <p:nvPr/>
            </p:nvSpPr>
            <p:spPr bwMode="auto">
              <a:xfrm>
                <a:off x="4510" y="6"/>
                <a:ext cx="48" cy="4320"/>
              </a:xfrm>
              <a:prstGeom prst="rect">
                <a:avLst/>
              </a:prstGeom>
              <a:solidFill>
                <a:schemeClr val="accent2"/>
              </a:solidFill>
              <a:ln w="9525">
                <a:noFill/>
                <a:miter lim="800000"/>
                <a:headEnd/>
                <a:tailEnd/>
              </a:ln>
              <a:effectLst/>
            </p:spPr>
            <p:txBody>
              <a:bodyPr wrap="none" anchor="ctr"/>
              <a:lstStyle/>
              <a:p>
                <a:pPr>
                  <a:defRPr/>
                </a:pPr>
                <a:endParaRPr lang="en-US">
                  <a:latin typeface="Tahoma" charset="0"/>
                </a:endParaRPr>
              </a:p>
            </p:txBody>
          </p:sp>
          <p:sp>
            <p:nvSpPr>
              <p:cNvPr id="56" name="Rectangle 2100"/>
              <p:cNvSpPr>
                <a:spLocks noChangeArrowheads="1"/>
              </p:cNvSpPr>
              <p:nvPr/>
            </p:nvSpPr>
            <p:spPr bwMode="auto">
              <a:xfrm>
                <a:off x="4606" y="6"/>
                <a:ext cx="48" cy="4320"/>
              </a:xfrm>
              <a:prstGeom prst="rect">
                <a:avLst/>
              </a:prstGeom>
              <a:solidFill>
                <a:schemeClr val="accent2"/>
              </a:solidFill>
              <a:ln w="9525">
                <a:noFill/>
                <a:miter lim="800000"/>
                <a:headEnd/>
                <a:tailEnd/>
              </a:ln>
              <a:effectLst/>
            </p:spPr>
            <p:txBody>
              <a:bodyPr wrap="none" anchor="ctr"/>
              <a:lstStyle/>
              <a:p>
                <a:pPr>
                  <a:defRPr/>
                </a:pPr>
                <a:endParaRPr lang="en-US">
                  <a:latin typeface="Tahoma" charset="0"/>
                </a:endParaRPr>
              </a:p>
            </p:txBody>
          </p:sp>
          <p:sp>
            <p:nvSpPr>
              <p:cNvPr id="57" name="Rectangle 2101"/>
              <p:cNvSpPr>
                <a:spLocks noChangeArrowheads="1"/>
              </p:cNvSpPr>
              <p:nvPr/>
            </p:nvSpPr>
            <p:spPr bwMode="auto">
              <a:xfrm>
                <a:off x="4702" y="6"/>
                <a:ext cx="48" cy="4320"/>
              </a:xfrm>
              <a:prstGeom prst="rect">
                <a:avLst/>
              </a:prstGeom>
              <a:solidFill>
                <a:schemeClr val="accent2"/>
              </a:solidFill>
              <a:ln w="9525">
                <a:noFill/>
                <a:miter lim="800000"/>
                <a:headEnd/>
                <a:tailEnd/>
              </a:ln>
              <a:effectLst/>
            </p:spPr>
            <p:txBody>
              <a:bodyPr wrap="none" anchor="ctr"/>
              <a:lstStyle/>
              <a:p>
                <a:pPr>
                  <a:defRPr/>
                </a:pPr>
                <a:endParaRPr lang="en-US">
                  <a:latin typeface="Tahoma" charset="0"/>
                </a:endParaRPr>
              </a:p>
            </p:txBody>
          </p:sp>
          <p:sp>
            <p:nvSpPr>
              <p:cNvPr id="58" name="Rectangle 2102"/>
              <p:cNvSpPr>
                <a:spLocks noChangeArrowheads="1"/>
              </p:cNvSpPr>
              <p:nvPr/>
            </p:nvSpPr>
            <p:spPr bwMode="auto">
              <a:xfrm>
                <a:off x="4798" y="6"/>
                <a:ext cx="48" cy="4320"/>
              </a:xfrm>
              <a:prstGeom prst="rect">
                <a:avLst/>
              </a:prstGeom>
              <a:solidFill>
                <a:schemeClr val="accent2"/>
              </a:solidFill>
              <a:ln w="9525">
                <a:noFill/>
                <a:miter lim="800000"/>
                <a:headEnd/>
                <a:tailEnd/>
              </a:ln>
              <a:effectLst/>
            </p:spPr>
            <p:txBody>
              <a:bodyPr wrap="none" anchor="ctr"/>
              <a:lstStyle/>
              <a:p>
                <a:pPr>
                  <a:defRPr/>
                </a:pPr>
                <a:endParaRPr lang="en-US">
                  <a:latin typeface="Tahoma" charset="0"/>
                </a:endParaRPr>
              </a:p>
            </p:txBody>
          </p:sp>
          <p:sp>
            <p:nvSpPr>
              <p:cNvPr id="59" name="Rectangle 2103"/>
              <p:cNvSpPr>
                <a:spLocks noChangeArrowheads="1"/>
              </p:cNvSpPr>
              <p:nvPr/>
            </p:nvSpPr>
            <p:spPr bwMode="auto">
              <a:xfrm>
                <a:off x="4894" y="6"/>
                <a:ext cx="48" cy="4320"/>
              </a:xfrm>
              <a:prstGeom prst="rect">
                <a:avLst/>
              </a:prstGeom>
              <a:solidFill>
                <a:schemeClr val="accent2"/>
              </a:solidFill>
              <a:ln w="9525">
                <a:noFill/>
                <a:miter lim="800000"/>
                <a:headEnd/>
                <a:tailEnd/>
              </a:ln>
              <a:effectLst/>
            </p:spPr>
            <p:txBody>
              <a:bodyPr wrap="none" anchor="ctr"/>
              <a:lstStyle/>
              <a:p>
                <a:pPr>
                  <a:defRPr/>
                </a:pPr>
                <a:endParaRPr lang="en-US">
                  <a:latin typeface="Tahoma" charset="0"/>
                </a:endParaRPr>
              </a:p>
            </p:txBody>
          </p:sp>
          <p:sp>
            <p:nvSpPr>
              <p:cNvPr id="60" name="Rectangle 2104"/>
              <p:cNvSpPr>
                <a:spLocks noChangeArrowheads="1"/>
              </p:cNvSpPr>
              <p:nvPr/>
            </p:nvSpPr>
            <p:spPr bwMode="auto">
              <a:xfrm>
                <a:off x="4990" y="6"/>
                <a:ext cx="48" cy="4320"/>
              </a:xfrm>
              <a:prstGeom prst="rect">
                <a:avLst/>
              </a:prstGeom>
              <a:solidFill>
                <a:schemeClr val="accent2"/>
              </a:solidFill>
              <a:ln w="9525">
                <a:noFill/>
                <a:miter lim="800000"/>
                <a:headEnd/>
                <a:tailEnd/>
              </a:ln>
              <a:effectLst/>
            </p:spPr>
            <p:txBody>
              <a:bodyPr wrap="none" anchor="ctr"/>
              <a:lstStyle/>
              <a:p>
                <a:pPr>
                  <a:defRPr/>
                </a:pPr>
                <a:endParaRPr lang="en-US">
                  <a:latin typeface="Tahoma" charset="0"/>
                </a:endParaRPr>
              </a:p>
            </p:txBody>
          </p:sp>
          <p:sp>
            <p:nvSpPr>
              <p:cNvPr id="61" name="Rectangle 2105"/>
              <p:cNvSpPr>
                <a:spLocks noChangeArrowheads="1"/>
              </p:cNvSpPr>
              <p:nvPr/>
            </p:nvSpPr>
            <p:spPr bwMode="auto">
              <a:xfrm>
                <a:off x="5086" y="6"/>
                <a:ext cx="48" cy="4320"/>
              </a:xfrm>
              <a:prstGeom prst="rect">
                <a:avLst/>
              </a:prstGeom>
              <a:solidFill>
                <a:schemeClr val="accent2"/>
              </a:solidFill>
              <a:ln w="9525">
                <a:noFill/>
                <a:miter lim="800000"/>
                <a:headEnd/>
                <a:tailEnd/>
              </a:ln>
              <a:effectLst/>
            </p:spPr>
            <p:txBody>
              <a:bodyPr wrap="none" anchor="ctr"/>
              <a:lstStyle/>
              <a:p>
                <a:pPr>
                  <a:defRPr/>
                </a:pPr>
                <a:endParaRPr lang="en-US">
                  <a:latin typeface="Tahoma" charset="0"/>
                </a:endParaRPr>
              </a:p>
            </p:txBody>
          </p:sp>
          <p:sp>
            <p:nvSpPr>
              <p:cNvPr id="62" name="Rectangle 2106"/>
              <p:cNvSpPr>
                <a:spLocks noChangeArrowheads="1"/>
              </p:cNvSpPr>
              <p:nvPr/>
            </p:nvSpPr>
            <p:spPr bwMode="auto">
              <a:xfrm>
                <a:off x="5182" y="6"/>
                <a:ext cx="48" cy="4320"/>
              </a:xfrm>
              <a:prstGeom prst="rect">
                <a:avLst/>
              </a:prstGeom>
              <a:solidFill>
                <a:schemeClr val="accent2"/>
              </a:solidFill>
              <a:ln w="9525">
                <a:noFill/>
                <a:miter lim="800000"/>
                <a:headEnd/>
                <a:tailEnd/>
              </a:ln>
              <a:effectLst/>
            </p:spPr>
            <p:txBody>
              <a:bodyPr wrap="none" anchor="ctr"/>
              <a:lstStyle/>
              <a:p>
                <a:pPr>
                  <a:defRPr/>
                </a:pPr>
                <a:endParaRPr lang="en-US">
                  <a:latin typeface="Tahoma" charset="0"/>
                </a:endParaRPr>
              </a:p>
            </p:txBody>
          </p:sp>
          <p:sp>
            <p:nvSpPr>
              <p:cNvPr id="63" name="Rectangle 2107"/>
              <p:cNvSpPr>
                <a:spLocks noChangeArrowheads="1"/>
              </p:cNvSpPr>
              <p:nvPr/>
            </p:nvSpPr>
            <p:spPr bwMode="auto">
              <a:xfrm>
                <a:off x="5278" y="6"/>
                <a:ext cx="48" cy="4320"/>
              </a:xfrm>
              <a:prstGeom prst="rect">
                <a:avLst/>
              </a:prstGeom>
              <a:solidFill>
                <a:schemeClr val="accent2"/>
              </a:solidFill>
              <a:ln w="9525">
                <a:noFill/>
                <a:miter lim="800000"/>
                <a:headEnd/>
                <a:tailEnd/>
              </a:ln>
              <a:effectLst/>
            </p:spPr>
            <p:txBody>
              <a:bodyPr wrap="none" anchor="ctr"/>
              <a:lstStyle/>
              <a:p>
                <a:pPr>
                  <a:defRPr/>
                </a:pPr>
                <a:endParaRPr lang="en-US">
                  <a:latin typeface="Tahoma" charset="0"/>
                </a:endParaRPr>
              </a:p>
            </p:txBody>
          </p:sp>
          <p:sp>
            <p:nvSpPr>
              <p:cNvPr id="64" name="Rectangle 2108"/>
              <p:cNvSpPr>
                <a:spLocks noChangeArrowheads="1"/>
              </p:cNvSpPr>
              <p:nvPr/>
            </p:nvSpPr>
            <p:spPr bwMode="auto">
              <a:xfrm>
                <a:off x="5374" y="6"/>
                <a:ext cx="48" cy="4320"/>
              </a:xfrm>
              <a:prstGeom prst="rect">
                <a:avLst/>
              </a:prstGeom>
              <a:solidFill>
                <a:schemeClr val="accent2"/>
              </a:solidFill>
              <a:ln w="9525">
                <a:noFill/>
                <a:miter lim="800000"/>
                <a:headEnd/>
                <a:tailEnd/>
              </a:ln>
              <a:effectLst/>
            </p:spPr>
            <p:txBody>
              <a:bodyPr wrap="none" anchor="ctr"/>
              <a:lstStyle/>
              <a:p>
                <a:pPr>
                  <a:defRPr/>
                </a:pPr>
                <a:endParaRPr lang="en-US">
                  <a:latin typeface="Tahoma" charset="0"/>
                </a:endParaRPr>
              </a:p>
            </p:txBody>
          </p:sp>
          <p:sp>
            <p:nvSpPr>
              <p:cNvPr id="65" name="Rectangle 2109"/>
              <p:cNvSpPr>
                <a:spLocks noChangeArrowheads="1"/>
              </p:cNvSpPr>
              <p:nvPr/>
            </p:nvSpPr>
            <p:spPr bwMode="auto">
              <a:xfrm>
                <a:off x="5470" y="6"/>
                <a:ext cx="48" cy="4320"/>
              </a:xfrm>
              <a:prstGeom prst="rect">
                <a:avLst/>
              </a:prstGeom>
              <a:solidFill>
                <a:schemeClr val="accent2"/>
              </a:solidFill>
              <a:ln w="9525">
                <a:noFill/>
                <a:miter lim="800000"/>
                <a:headEnd/>
                <a:tailEnd/>
              </a:ln>
              <a:effectLst/>
            </p:spPr>
            <p:txBody>
              <a:bodyPr wrap="none" anchor="ctr"/>
              <a:lstStyle/>
              <a:p>
                <a:pPr>
                  <a:defRPr/>
                </a:pPr>
                <a:endParaRPr lang="en-US">
                  <a:latin typeface="Tahoma" charset="0"/>
                </a:endParaRPr>
              </a:p>
            </p:txBody>
          </p:sp>
          <p:sp>
            <p:nvSpPr>
              <p:cNvPr id="66" name="Rectangle 2110"/>
              <p:cNvSpPr>
                <a:spLocks noChangeArrowheads="1"/>
              </p:cNvSpPr>
              <p:nvPr/>
            </p:nvSpPr>
            <p:spPr bwMode="auto">
              <a:xfrm>
                <a:off x="5566" y="6"/>
                <a:ext cx="48" cy="4320"/>
              </a:xfrm>
              <a:prstGeom prst="rect">
                <a:avLst/>
              </a:prstGeom>
              <a:solidFill>
                <a:schemeClr val="accent2"/>
              </a:solidFill>
              <a:ln w="9525">
                <a:noFill/>
                <a:miter lim="800000"/>
                <a:headEnd/>
                <a:tailEnd/>
              </a:ln>
              <a:effectLst/>
            </p:spPr>
            <p:txBody>
              <a:bodyPr wrap="none" anchor="ctr"/>
              <a:lstStyle/>
              <a:p>
                <a:pPr>
                  <a:defRPr/>
                </a:pPr>
                <a:endParaRPr lang="en-US">
                  <a:latin typeface="Tahoma" charset="0"/>
                </a:endParaRPr>
              </a:p>
            </p:txBody>
          </p:sp>
          <p:sp>
            <p:nvSpPr>
              <p:cNvPr id="67" name="Rectangle 2111"/>
              <p:cNvSpPr>
                <a:spLocks noChangeArrowheads="1"/>
              </p:cNvSpPr>
              <p:nvPr/>
            </p:nvSpPr>
            <p:spPr bwMode="auto">
              <a:xfrm>
                <a:off x="5662" y="6"/>
                <a:ext cx="48" cy="4320"/>
              </a:xfrm>
              <a:prstGeom prst="rect">
                <a:avLst/>
              </a:prstGeom>
              <a:solidFill>
                <a:schemeClr val="accent2"/>
              </a:solidFill>
              <a:ln w="9525">
                <a:noFill/>
                <a:miter lim="800000"/>
                <a:headEnd/>
                <a:tailEnd/>
              </a:ln>
              <a:effectLst/>
            </p:spPr>
            <p:txBody>
              <a:bodyPr wrap="none" anchor="ctr"/>
              <a:lstStyle/>
              <a:p>
                <a:pPr>
                  <a:defRPr/>
                </a:pPr>
                <a:endParaRPr lang="en-US">
                  <a:latin typeface="Tahoma" charset="0"/>
                </a:endParaRPr>
              </a:p>
            </p:txBody>
          </p:sp>
        </p:grpSp>
        <p:sp>
          <p:nvSpPr>
            <p:cNvPr id="6" name="Rectangle 2112"/>
            <p:cNvSpPr>
              <a:spLocks noChangeArrowheads="1"/>
            </p:cNvSpPr>
            <p:nvPr userDrawn="1"/>
          </p:nvSpPr>
          <p:spPr bwMode="auto">
            <a:xfrm>
              <a:off x="429" y="0"/>
              <a:ext cx="5331" cy="4320"/>
            </a:xfrm>
            <a:prstGeom prst="rect">
              <a:avLst/>
            </a:prstGeom>
            <a:solidFill>
              <a:schemeClr val="accent1">
                <a:alpha val="50000"/>
              </a:schemeClr>
            </a:solidFill>
            <a:ln w="9525">
              <a:noFill/>
              <a:miter lim="800000"/>
              <a:headEnd/>
              <a:tailEnd/>
            </a:ln>
            <a:effectLst/>
          </p:spPr>
          <p:txBody>
            <a:bodyPr wrap="none" anchor="ctr"/>
            <a:lstStyle/>
            <a:p>
              <a:pPr>
                <a:defRPr/>
              </a:pPr>
              <a:endParaRPr lang="en-US">
                <a:latin typeface="Tahoma" charset="0"/>
              </a:endParaRPr>
            </a:p>
          </p:txBody>
        </p:sp>
        <p:sp>
          <p:nvSpPr>
            <p:cNvPr id="7" name="Rectangle 2113"/>
            <p:cNvSpPr>
              <a:spLocks noChangeArrowheads="1"/>
            </p:cNvSpPr>
            <p:nvPr userDrawn="1"/>
          </p:nvSpPr>
          <p:spPr bwMode="auto">
            <a:xfrm>
              <a:off x="0" y="0"/>
              <a:ext cx="5760" cy="321"/>
            </a:xfrm>
            <a:prstGeom prst="rect">
              <a:avLst/>
            </a:prstGeom>
            <a:solidFill>
              <a:schemeClr val="hlink">
                <a:alpha val="50000"/>
              </a:schemeClr>
            </a:solidFill>
            <a:ln w="9525">
              <a:noFill/>
              <a:miter lim="800000"/>
              <a:headEnd/>
              <a:tailEnd/>
            </a:ln>
            <a:effectLst/>
            <a:scene3d>
              <a:camera prst="orthographicFront"/>
              <a:lightRig rig="threePt" dir="t"/>
            </a:scene3d>
            <a:sp3d>
              <a:bevelT/>
            </a:sp3d>
          </p:spPr>
          <p:txBody>
            <a:bodyPr wrap="none" anchor="ctr"/>
            <a:lstStyle/>
            <a:p>
              <a:pPr>
                <a:defRPr/>
              </a:pPr>
              <a:endParaRPr lang="en-US">
                <a:latin typeface="Tahoma" charset="0"/>
              </a:endParaRPr>
            </a:p>
          </p:txBody>
        </p:sp>
      </p:grpSp>
      <p:sp>
        <p:nvSpPr>
          <p:cNvPr id="68" name="Rectangle 2114"/>
          <p:cNvSpPr>
            <a:spLocks noChangeArrowheads="1"/>
          </p:cNvSpPr>
          <p:nvPr/>
        </p:nvSpPr>
        <p:spPr bwMode="auto">
          <a:xfrm>
            <a:off x="2133600" y="2590800"/>
            <a:ext cx="4894263" cy="76200"/>
          </a:xfrm>
          <a:prstGeom prst="rect">
            <a:avLst/>
          </a:prstGeom>
          <a:solidFill>
            <a:schemeClr val="hlink">
              <a:alpha val="50000"/>
            </a:schemeClr>
          </a:solidFill>
          <a:ln w="9525">
            <a:noFill/>
            <a:miter lim="800000"/>
            <a:headEnd/>
            <a:tailEnd/>
          </a:ln>
          <a:effectLst/>
          <a:scene3d>
            <a:camera prst="orthographicFront"/>
            <a:lightRig rig="threePt" dir="t"/>
          </a:scene3d>
          <a:sp3d>
            <a:bevelT/>
          </a:sp3d>
        </p:spPr>
        <p:txBody>
          <a:bodyPr wrap="none" anchor="ctr"/>
          <a:lstStyle/>
          <a:p>
            <a:pPr algn="ctr">
              <a:spcBef>
                <a:spcPct val="0"/>
              </a:spcBef>
              <a:buClrTx/>
              <a:buFontTx/>
              <a:buNone/>
              <a:defRPr/>
            </a:pPr>
            <a:endParaRPr kumimoji="1" lang="en-US" sz="2400">
              <a:latin typeface="Verdana" pitchFamily="34" charset="0"/>
            </a:endParaRPr>
          </a:p>
        </p:txBody>
      </p:sp>
      <p:sp>
        <p:nvSpPr>
          <p:cNvPr id="55363" name="Rectangle 2115"/>
          <p:cNvSpPr>
            <a:spLocks noGrp="1" noChangeArrowheads="1"/>
          </p:cNvSpPr>
          <p:nvPr>
            <p:ph type="ctrTitle" sz="quarter"/>
          </p:nvPr>
        </p:nvSpPr>
        <p:spPr>
          <a:xfrm>
            <a:off x="779463" y="1636713"/>
            <a:ext cx="7678737" cy="892175"/>
          </a:xfrm>
        </p:spPr>
        <p:txBody>
          <a:bodyPr/>
          <a:lstStyle>
            <a:lvl1pPr algn="r">
              <a:defRPr/>
            </a:lvl1pPr>
          </a:lstStyle>
          <a:p>
            <a:r>
              <a:rPr lang="en-US"/>
              <a:t>Click to edit Master title style</a:t>
            </a:r>
          </a:p>
        </p:txBody>
      </p:sp>
      <p:sp>
        <p:nvSpPr>
          <p:cNvPr id="55364" name="Rectangle 2116"/>
          <p:cNvSpPr>
            <a:spLocks noGrp="1" noChangeArrowheads="1"/>
          </p:cNvSpPr>
          <p:nvPr>
            <p:ph type="subTitle" sz="quarter" idx="1"/>
          </p:nvPr>
        </p:nvSpPr>
        <p:spPr>
          <a:xfrm>
            <a:off x="4021138" y="2860675"/>
            <a:ext cx="4437062" cy="3114675"/>
          </a:xfrm>
        </p:spPr>
        <p:txBody>
          <a:bodyPr/>
          <a:lstStyle>
            <a:lvl1pPr marL="0" indent="0">
              <a:buFont typeface="Wingdings 2" pitchFamily="18" charset="2"/>
              <a:buNone/>
              <a:defRPr/>
            </a:lvl1pPr>
          </a:lstStyle>
          <a:p>
            <a:r>
              <a:rPr lang="en-US"/>
              <a:t>Click to edit Master subtitle style</a:t>
            </a:r>
          </a:p>
        </p:txBody>
      </p:sp>
      <p:sp>
        <p:nvSpPr>
          <p:cNvPr id="69" name="Rectangle 2119"/>
          <p:cNvSpPr>
            <a:spLocks noGrp="1" noChangeArrowheads="1"/>
          </p:cNvSpPr>
          <p:nvPr>
            <p:ph type="sldNum" sz="quarter" idx="10"/>
          </p:nvPr>
        </p:nvSpPr>
        <p:spPr>
          <a:xfrm>
            <a:off x="3429000" y="6172200"/>
            <a:ext cx="1905000" cy="457200"/>
          </a:xfrm>
        </p:spPr>
        <p:txBody>
          <a:bodyPr/>
          <a:lstStyle>
            <a:lvl1pPr algn="r">
              <a:defRPr/>
            </a:lvl1pPr>
          </a:lstStyle>
          <a:p>
            <a:pPr>
              <a:defRPr/>
            </a:pPr>
            <a:fld id="{CABC05A8-A0AC-446C-B022-31C3929D4389}"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117"/>
          <p:cNvSpPr>
            <a:spLocks noGrp="1" noChangeArrowheads="1"/>
          </p:cNvSpPr>
          <p:nvPr>
            <p:ph type="sldNum" sz="quarter" idx="10"/>
          </p:nvPr>
        </p:nvSpPr>
        <p:spPr>
          <a:ln/>
        </p:spPr>
        <p:txBody>
          <a:bodyPr/>
          <a:lstStyle>
            <a:lvl1pPr>
              <a:defRPr/>
            </a:lvl1pPr>
          </a:lstStyle>
          <a:p>
            <a:pPr>
              <a:defRPr/>
            </a:pPr>
            <a:fld id="{475537C2-C70F-4747-92C3-6BF6E7534FA5}"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7063" y="1150938"/>
            <a:ext cx="2046287" cy="49450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1150938"/>
            <a:ext cx="5986463" cy="49450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117"/>
          <p:cNvSpPr>
            <a:spLocks noGrp="1" noChangeArrowheads="1"/>
          </p:cNvSpPr>
          <p:nvPr>
            <p:ph type="sldNum" sz="quarter" idx="10"/>
          </p:nvPr>
        </p:nvSpPr>
        <p:spPr>
          <a:ln/>
        </p:spPr>
        <p:txBody>
          <a:bodyPr/>
          <a:lstStyle>
            <a:lvl1pPr>
              <a:defRPr/>
            </a:lvl1pPr>
          </a:lstStyle>
          <a:p>
            <a:pPr>
              <a:defRPr/>
            </a:pPr>
            <a:fld id="{763F7142-2916-4A05-8023-9C5A71BDCD23}"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2117"/>
          <p:cNvSpPr>
            <a:spLocks noGrp="1" noChangeArrowheads="1"/>
          </p:cNvSpPr>
          <p:nvPr>
            <p:ph type="sldNum" sz="quarter" idx="10"/>
          </p:nvPr>
        </p:nvSpPr>
        <p:spPr>
          <a:ln/>
        </p:spPr>
        <p:txBody>
          <a:bodyPr/>
          <a:lstStyle>
            <a:lvl1pPr>
              <a:defRPr/>
            </a:lvl1pPr>
          </a:lstStyle>
          <a:p>
            <a:pPr>
              <a:defRPr/>
            </a:pPr>
            <a:fld id="{56F5FEDA-EFD5-4A96-BAD6-CFCF68061366}"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117"/>
          <p:cNvSpPr>
            <a:spLocks noGrp="1" noChangeArrowheads="1"/>
          </p:cNvSpPr>
          <p:nvPr>
            <p:ph type="sldNum" sz="quarter" idx="10"/>
          </p:nvPr>
        </p:nvSpPr>
        <p:spPr>
          <a:ln/>
        </p:spPr>
        <p:txBody>
          <a:bodyPr/>
          <a:lstStyle>
            <a:lvl1pPr>
              <a:defRPr/>
            </a:lvl1pPr>
          </a:lstStyle>
          <a:p>
            <a:pPr>
              <a:defRPr/>
            </a:pPr>
            <a:fld id="{1F6B1D97-665A-41E0-9DE4-A69244EF0C72}"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2813" y="1905000"/>
            <a:ext cx="39782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43488" y="1905000"/>
            <a:ext cx="3979862"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117"/>
          <p:cNvSpPr>
            <a:spLocks noGrp="1" noChangeArrowheads="1"/>
          </p:cNvSpPr>
          <p:nvPr>
            <p:ph type="sldNum" sz="quarter" idx="10"/>
          </p:nvPr>
        </p:nvSpPr>
        <p:spPr>
          <a:ln/>
        </p:spPr>
        <p:txBody>
          <a:bodyPr/>
          <a:lstStyle>
            <a:lvl1pPr>
              <a:defRPr/>
            </a:lvl1pPr>
          </a:lstStyle>
          <a:p>
            <a:pPr>
              <a:defRPr/>
            </a:pPr>
            <a:fld id="{4D86507B-1EB4-4E7F-BEA9-E150AB3D377E}"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117"/>
          <p:cNvSpPr>
            <a:spLocks noGrp="1" noChangeArrowheads="1"/>
          </p:cNvSpPr>
          <p:nvPr>
            <p:ph type="sldNum" sz="quarter" idx="10"/>
          </p:nvPr>
        </p:nvSpPr>
        <p:spPr>
          <a:ln/>
        </p:spPr>
        <p:txBody>
          <a:bodyPr/>
          <a:lstStyle>
            <a:lvl1pPr>
              <a:defRPr/>
            </a:lvl1pPr>
          </a:lstStyle>
          <a:p>
            <a:pPr>
              <a:defRPr/>
            </a:pPr>
            <a:fld id="{98ABB02A-76BB-47E3-9DC5-CFE9BDC5F6ED}"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117"/>
          <p:cNvSpPr>
            <a:spLocks noGrp="1" noChangeArrowheads="1"/>
          </p:cNvSpPr>
          <p:nvPr>
            <p:ph type="sldNum" sz="quarter" idx="10"/>
          </p:nvPr>
        </p:nvSpPr>
        <p:spPr>
          <a:ln/>
        </p:spPr>
        <p:txBody>
          <a:bodyPr/>
          <a:lstStyle>
            <a:lvl1pPr>
              <a:defRPr/>
            </a:lvl1pPr>
          </a:lstStyle>
          <a:p>
            <a:pPr>
              <a:defRPr/>
            </a:pPr>
            <a:fld id="{87511C55-93A4-4DD1-8E86-1E7619F0A33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117"/>
          <p:cNvSpPr>
            <a:spLocks noGrp="1" noChangeArrowheads="1"/>
          </p:cNvSpPr>
          <p:nvPr>
            <p:ph type="sldNum" sz="quarter" idx="10"/>
          </p:nvPr>
        </p:nvSpPr>
        <p:spPr>
          <a:ln/>
        </p:spPr>
        <p:txBody>
          <a:bodyPr/>
          <a:lstStyle>
            <a:lvl1pPr>
              <a:defRPr/>
            </a:lvl1pPr>
          </a:lstStyle>
          <a:p>
            <a:pPr>
              <a:defRPr/>
            </a:pPr>
            <a:fld id="{CFC4965D-5C9D-4858-BFF9-2FEA4029190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117"/>
          <p:cNvSpPr>
            <a:spLocks noGrp="1" noChangeArrowheads="1"/>
          </p:cNvSpPr>
          <p:nvPr>
            <p:ph type="sldNum" sz="quarter" idx="10"/>
          </p:nvPr>
        </p:nvSpPr>
        <p:spPr>
          <a:ln/>
        </p:spPr>
        <p:txBody>
          <a:bodyPr/>
          <a:lstStyle>
            <a:lvl1pPr>
              <a:defRPr/>
            </a:lvl1pPr>
          </a:lstStyle>
          <a:p>
            <a:pPr>
              <a:defRPr/>
            </a:pPr>
            <a:fld id="{8CA5075C-883A-49C8-9161-99C217CC50BF}"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117"/>
          <p:cNvSpPr>
            <a:spLocks noGrp="1" noChangeArrowheads="1"/>
          </p:cNvSpPr>
          <p:nvPr>
            <p:ph type="sldNum" sz="quarter" idx="10"/>
          </p:nvPr>
        </p:nvSpPr>
        <p:spPr>
          <a:ln/>
        </p:spPr>
        <p:txBody>
          <a:bodyPr/>
          <a:lstStyle>
            <a:lvl1pPr>
              <a:defRPr/>
            </a:lvl1pPr>
          </a:lstStyle>
          <a:p>
            <a:pPr>
              <a:defRPr/>
            </a:pPr>
            <a:fld id="{D0359940-3EEE-4695-9720-7F2B37DCEAB1}"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grpSp>
        <p:nvGrpSpPr>
          <p:cNvPr id="2050" name="Group 2050"/>
          <p:cNvGrpSpPr>
            <a:grpSpLocks/>
          </p:cNvGrpSpPr>
          <p:nvPr/>
        </p:nvGrpSpPr>
        <p:grpSpPr bwMode="auto">
          <a:xfrm>
            <a:off x="0" y="0"/>
            <a:ext cx="9148763" cy="6867525"/>
            <a:chOff x="0" y="0"/>
            <a:chExt cx="5762" cy="4326"/>
          </a:xfrm>
        </p:grpSpPr>
        <p:sp>
          <p:nvSpPr>
            <p:cNvPr id="54275" name="Rectangle 2051"/>
            <p:cNvSpPr>
              <a:spLocks noChangeArrowheads="1"/>
            </p:cNvSpPr>
            <p:nvPr userDrawn="1"/>
          </p:nvSpPr>
          <p:spPr bwMode="hidden">
            <a:xfrm>
              <a:off x="0" y="0"/>
              <a:ext cx="48" cy="4320"/>
            </a:xfrm>
            <a:prstGeom prst="rect">
              <a:avLst/>
            </a:prstGeom>
            <a:solidFill>
              <a:schemeClr val="accent2"/>
            </a:solidFill>
            <a:ln w="9525">
              <a:noFill/>
              <a:miter lim="800000"/>
              <a:headEnd/>
              <a:tailEnd/>
            </a:ln>
            <a:effectLst/>
          </p:spPr>
          <p:txBody>
            <a:bodyPr wrap="none" anchor="ctr"/>
            <a:lstStyle/>
            <a:p>
              <a:pPr>
                <a:defRPr/>
              </a:pPr>
              <a:endParaRPr lang="en-US">
                <a:latin typeface="Tahoma" charset="0"/>
              </a:endParaRPr>
            </a:p>
          </p:txBody>
        </p:sp>
        <p:sp>
          <p:nvSpPr>
            <p:cNvPr id="54276" name="Rectangle 2052"/>
            <p:cNvSpPr>
              <a:spLocks noChangeArrowheads="1"/>
            </p:cNvSpPr>
            <p:nvPr userDrawn="1"/>
          </p:nvSpPr>
          <p:spPr bwMode="hidden">
            <a:xfrm>
              <a:off x="96" y="6"/>
              <a:ext cx="48" cy="4320"/>
            </a:xfrm>
            <a:prstGeom prst="rect">
              <a:avLst/>
            </a:prstGeom>
            <a:solidFill>
              <a:schemeClr val="accent2"/>
            </a:solidFill>
            <a:ln w="9525">
              <a:noFill/>
              <a:miter lim="800000"/>
              <a:headEnd/>
              <a:tailEnd/>
            </a:ln>
            <a:effectLst/>
          </p:spPr>
          <p:txBody>
            <a:bodyPr wrap="none" anchor="ctr"/>
            <a:lstStyle/>
            <a:p>
              <a:pPr>
                <a:defRPr/>
              </a:pPr>
              <a:endParaRPr lang="en-US">
                <a:latin typeface="Tahoma" charset="0"/>
              </a:endParaRPr>
            </a:p>
          </p:txBody>
        </p:sp>
        <p:sp>
          <p:nvSpPr>
            <p:cNvPr id="54277" name="Rectangle 2053"/>
            <p:cNvSpPr>
              <a:spLocks noChangeArrowheads="1"/>
            </p:cNvSpPr>
            <p:nvPr userDrawn="1"/>
          </p:nvSpPr>
          <p:spPr bwMode="hidden">
            <a:xfrm>
              <a:off x="192" y="6"/>
              <a:ext cx="48" cy="4320"/>
            </a:xfrm>
            <a:prstGeom prst="rect">
              <a:avLst/>
            </a:prstGeom>
            <a:solidFill>
              <a:schemeClr val="accent2"/>
            </a:solidFill>
            <a:ln w="9525">
              <a:noFill/>
              <a:miter lim="800000"/>
              <a:headEnd/>
              <a:tailEnd/>
            </a:ln>
            <a:effectLst/>
          </p:spPr>
          <p:txBody>
            <a:bodyPr wrap="none" anchor="ctr"/>
            <a:lstStyle/>
            <a:p>
              <a:pPr>
                <a:defRPr/>
              </a:pPr>
              <a:endParaRPr lang="en-US">
                <a:latin typeface="Tahoma" charset="0"/>
              </a:endParaRPr>
            </a:p>
          </p:txBody>
        </p:sp>
        <p:sp>
          <p:nvSpPr>
            <p:cNvPr id="54278" name="Rectangle 2054"/>
            <p:cNvSpPr>
              <a:spLocks noChangeArrowheads="1"/>
            </p:cNvSpPr>
            <p:nvPr userDrawn="1"/>
          </p:nvSpPr>
          <p:spPr bwMode="hidden">
            <a:xfrm>
              <a:off x="288" y="6"/>
              <a:ext cx="48" cy="4320"/>
            </a:xfrm>
            <a:prstGeom prst="rect">
              <a:avLst/>
            </a:prstGeom>
            <a:solidFill>
              <a:schemeClr val="accent2"/>
            </a:solidFill>
            <a:ln w="9525">
              <a:noFill/>
              <a:miter lim="800000"/>
              <a:headEnd/>
              <a:tailEnd/>
            </a:ln>
            <a:effectLst/>
          </p:spPr>
          <p:txBody>
            <a:bodyPr wrap="none" anchor="ctr"/>
            <a:lstStyle/>
            <a:p>
              <a:pPr>
                <a:defRPr/>
              </a:pPr>
              <a:endParaRPr lang="en-US">
                <a:latin typeface="Tahoma" charset="0"/>
              </a:endParaRPr>
            </a:p>
          </p:txBody>
        </p:sp>
        <p:sp>
          <p:nvSpPr>
            <p:cNvPr id="54279" name="Rectangle 2055"/>
            <p:cNvSpPr>
              <a:spLocks noChangeArrowheads="1"/>
            </p:cNvSpPr>
            <p:nvPr userDrawn="1"/>
          </p:nvSpPr>
          <p:spPr bwMode="hidden">
            <a:xfrm>
              <a:off x="384" y="6"/>
              <a:ext cx="48" cy="4320"/>
            </a:xfrm>
            <a:prstGeom prst="rect">
              <a:avLst/>
            </a:prstGeom>
            <a:solidFill>
              <a:schemeClr val="accent2"/>
            </a:solidFill>
            <a:ln w="9525">
              <a:noFill/>
              <a:miter lim="800000"/>
              <a:headEnd/>
              <a:tailEnd/>
            </a:ln>
            <a:effectLst/>
          </p:spPr>
          <p:txBody>
            <a:bodyPr wrap="none" anchor="ctr"/>
            <a:lstStyle/>
            <a:p>
              <a:pPr>
                <a:defRPr/>
              </a:pPr>
              <a:endParaRPr lang="en-US">
                <a:latin typeface="Tahoma" charset="0"/>
              </a:endParaRPr>
            </a:p>
          </p:txBody>
        </p:sp>
        <p:sp>
          <p:nvSpPr>
            <p:cNvPr id="54280" name="Rectangle 2056"/>
            <p:cNvSpPr>
              <a:spLocks noChangeArrowheads="1"/>
            </p:cNvSpPr>
            <p:nvPr userDrawn="1"/>
          </p:nvSpPr>
          <p:spPr bwMode="hidden">
            <a:xfrm>
              <a:off x="480" y="6"/>
              <a:ext cx="48" cy="4320"/>
            </a:xfrm>
            <a:prstGeom prst="rect">
              <a:avLst/>
            </a:prstGeom>
            <a:solidFill>
              <a:schemeClr val="accent2"/>
            </a:solidFill>
            <a:ln w="9525">
              <a:noFill/>
              <a:miter lim="800000"/>
              <a:headEnd/>
              <a:tailEnd/>
            </a:ln>
            <a:effectLst/>
          </p:spPr>
          <p:txBody>
            <a:bodyPr wrap="none" anchor="ctr"/>
            <a:lstStyle/>
            <a:p>
              <a:pPr>
                <a:defRPr/>
              </a:pPr>
              <a:endParaRPr lang="en-US">
                <a:latin typeface="Tahoma" charset="0"/>
              </a:endParaRPr>
            </a:p>
          </p:txBody>
        </p:sp>
        <p:sp>
          <p:nvSpPr>
            <p:cNvPr id="54281" name="Rectangle 2057"/>
            <p:cNvSpPr>
              <a:spLocks noChangeArrowheads="1"/>
            </p:cNvSpPr>
            <p:nvPr userDrawn="1"/>
          </p:nvSpPr>
          <p:spPr bwMode="hidden">
            <a:xfrm>
              <a:off x="576" y="6"/>
              <a:ext cx="48" cy="4320"/>
            </a:xfrm>
            <a:prstGeom prst="rect">
              <a:avLst/>
            </a:prstGeom>
            <a:solidFill>
              <a:schemeClr val="accent2"/>
            </a:solidFill>
            <a:ln w="9525">
              <a:noFill/>
              <a:miter lim="800000"/>
              <a:headEnd/>
              <a:tailEnd/>
            </a:ln>
            <a:effectLst/>
          </p:spPr>
          <p:txBody>
            <a:bodyPr wrap="none" anchor="ctr"/>
            <a:lstStyle/>
            <a:p>
              <a:pPr>
                <a:defRPr/>
              </a:pPr>
              <a:endParaRPr lang="en-US">
                <a:latin typeface="Tahoma" charset="0"/>
              </a:endParaRPr>
            </a:p>
          </p:txBody>
        </p:sp>
        <p:sp>
          <p:nvSpPr>
            <p:cNvPr id="54282" name="Rectangle 2058"/>
            <p:cNvSpPr>
              <a:spLocks noChangeArrowheads="1"/>
            </p:cNvSpPr>
            <p:nvPr userDrawn="1"/>
          </p:nvSpPr>
          <p:spPr bwMode="hidden">
            <a:xfrm>
              <a:off x="672" y="6"/>
              <a:ext cx="48" cy="4320"/>
            </a:xfrm>
            <a:prstGeom prst="rect">
              <a:avLst/>
            </a:prstGeom>
            <a:solidFill>
              <a:schemeClr val="accent2"/>
            </a:solidFill>
            <a:ln w="9525">
              <a:noFill/>
              <a:miter lim="800000"/>
              <a:headEnd/>
              <a:tailEnd/>
            </a:ln>
            <a:effectLst/>
          </p:spPr>
          <p:txBody>
            <a:bodyPr wrap="none" anchor="ctr"/>
            <a:lstStyle/>
            <a:p>
              <a:pPr>
                <a:defRPr/>
              </a:pPr>
              <a:endParaRPr lang="en-US">
                <a:latin typeface="Tahoma" charset="0"/>
              </a:endParaRPr>
            </a:p>
          </p:txBody>
        </p:sp>
        <p:sp>
          <p:nvSpPr>
            <p:cNvPr id="54283" name="Rectangle 2059"/>
            <p:cNvSpPr>
              <a:spLocks noChangeArrowheads="1"/>
            </p:cNvSpPr>
            <p:nvPr userDrawn="1"/>
          </p:nvSpPr>
          <p:spPr bwMode="hidden">
            <a:xfrm>
              <a:off x="768" y="6"/>
              <a:ext cx="48" cy="4320"/>
            </a:xfrm>
            <a:prstGeom prst="rect">
              <a:avLst/>
            </a:prstGeom>
            <a:solidFill>
              <a:schemeClr val="accent2"/>
            </a:solidFill>
            <a:ln w="9525">
              <a:noFill/>
              <a:miter lim="800000"/>
              <a:headEnd/>
              <a:tailEnd/>
            </a:ln>
            <a:effectLst/>
          </p:spPr>
          <p:txBody>
            <a:bodyPr wrap="none" anchor="ctr"/>
            <a:lstStyle/>
            <a:p>
              <a:pPr>
                <a:defRPr/>
              </a:pPr>
              <a:endParaRPr lang="en-US">
                <a:latin typeface="Tahoma" charset="0"/>
              </a:endParaRPr>
            </a:p>
          </p:txBody>
        </p:sp>
        <p:sp>
          <p:nvSpPr>
            <p:cNvPr id="54284" name="Rectangle 2060"/>
            <p:cNvSpPr>
              <a:spLocks noChangeArrowheads="1"/>
            </p:cNvSpPr>
            <p:nvPr userDrawn="1"/>
          </p:nvSpPr>
          <p:spPr bwMode="hidden">
            <a:xfrm>
              <a:off x="864" y="6"/>
              <a:ext cx="48" cy="4320"/>
            </a:xfrm>
            <a:prstGeom prst="rect">
              <a:avLst/>
            </a:prstGeom>
            <a:solidFill>
              <a:schemeClr val="accent2"/>
            </a:solidFill>
            <a:ln w="9525">
              <a:noFill/>
              <a:miter lim="800000"/>
              <a:headEnd/>
              <a:tailEnd/>
            </a:ln>
            <a:effectLst/>
          </p:spPr>
          <p:txBody>
            <a:bodyPr wrap="none" anchor="ctr"/>
            <a:lstStyle/>
            <a:p>
              <a:pPr>
                <a:defRPr/>
              </a:pPr>
              <a:endParaRPr lang="en-US">
                <a:latin typeface="Tahoma" charset="0"/>
              </a:endParaRPr>
            </a:p>
          </p:txBody>
        </p:sp>
        <p:sp>
          <p:nvSpPr>
            <p:cNvPr id="54285" name="Rectangle 2061"/>
            <p:cNvSpPr>
              <a:spLocks noChangeArrowheads="1"/>
            </p:cNvSpPr>
            <p:nvPr userDrawn="1"/>
          </p:nvSpPr>
          <p:spPr bwMode="hidden">
            <a:xfrm>
              <a:off x="960" y="6"/>
              <a:ext cx="48" cy="4320"/>
            </a:xfrm>
            <a:prstGeom prst="rect">
              <a:avLst/>
            </a:prstGeom>
            <a:solidFill>
              <a:schemeClr val="accent2"/>
            </a:solidFill>
            <a:ln w="9525">
              <a:noFill/>
              <a:miter lim="800000"/>
              <a:headEnd/>
              <a:tailEnd/>
            </a:ln>
            <a:effectLst/>
          </p:spPr>
          <p:txBody>
            <a:bodyPr wrap="none" anchor="ctr"/>
            <a:lstStyle/>
            <a:p>
              <a:pPr>
                <a:defRPr/>
              </a:pPr>
              <a:endParaRPr lang="en-US">
                <a:latin typeface="Tahoma" charset="0"/>
              </a:endParaRPr>
            </a:p>
          </p:txBody>
        </p:sp>
        <p:sp>
          <p:nvSpPr>
            <p:cNvPr id="54286" name="Rectangle 2062"/>
            <p:cNvSpPr>
              <a:spLocks noChangeArrowheads="1"/>
            </p:cNvSpPr>
            <p:nvPr userDrawn="1"/>
          </p:nvSpPr>
          <p:spPr bwMode="hidden">
            <a:xfrm>
              <a:off x="1056" y="6"/>
              <a:ext cx="48" cy="4320"/>
            </a:xfrm>
            <a:prstGeom prst="rect">
              <a:avLst/>
            </a:prstGeom>
            <a:solidFill>
              <a:schemeClr val="accent2"/>
            </a:solidFill>
            <a:ln w="9525">
              <a:noFill/>
              <a:miter lim="800000"/>
              <a:headEnd/>
              <a:tailEnd/>
            </a:ln>
            <a:effectLst/>
          </p:spPr>
          <p:txBody>
            <a:bodyPr wrap="none" anchor="ctr"/>
            <a:lstStyle/>
            <a:p>
              <a:pPr>
                <a:defRPr/>
              </a:pPr>
              <a:endParaRPr lang="en-US">
                <a:latin typeface="Tahoma" charset="0"/>
              </a:endParaRPr>
            </a:p>
          </p:txBody>
        </p:sp>
        <p:sp>
          <p:nvSpPr>
            <p:cNvPr id="54287" name="Rectangle 2063"/>
            <p:cNvSpPr>
              <a:spLocks noChangeArrowheads="1"/>
            </p:cNvSpPr>
            <p:nvPr userDrawn="1"/>
          </p:nvSpPr>
          <p:spPr bwMode="hidden">
            <a:xfrm>
              <a:off x="1152" y="6"/>
              <a:ext cx="48" cy="4320"/>
            </a:xfrm>
            <a:prstGeom prst="rect">
              <a:avLst/>
            </a:prstGeom>
            <a:solidFill>
              <a:schemeClr val="accent2"/>
            </a:solidFill>
            <a:ln w="9525">
              <a:noFill/>
              <a:miter lim="800000"/>
              <a:headEnd/>
              <a:tailEnd/>
            </a:ln>
            <a:effectLst/>
          </p:spPr>
          <p:txBody>
            <a:bodyPr wrap="none" anchor="ctr"/>
            <a:lstStyle/>
            <a:p>
              <a:pPr>
                <a:defRPr/>
              </a:pPr>
              <a:endParaRPr lang="en-US">
                <a:latin typeface="Tahoma" charset="0"/>
              </a:endParaRPr>
            </a:p>
          </p:txBody>
        </p:sp>
        <p:sp>
          <p:nvSpPr>
            <p:cNvPr id="54288" name="Rectangle 2064"/>
            <p:cNvSpPr>
              <a:spLocks noChangeArrowheads="1"/>
            </p:cNvSpPr>
            <p:nvPr userDrawn="1"/>
          </p:nvSpPr>
          <p:spPr bwMode="hidden">
            <a:xfrm>
              <a:off x="1248" y="6"/>
              <a:ext cx="48" cy="4320"/>
            </a:xfrm>
            <a:prstGeom prst="rect">
              <a:avLst/>
            </a:prstGeom>
            <a:solidFill>
              <a:schemeClr val="accent2"/>
            </a:solidFill>
            <a:ln w="9525">
              <a:noFill/>
              <a:miter lim="800000"/>
              <a:headEnd/>
              <a:tailEnd/>
            </a:ln>
            <a:effectLst/>
          </p:spPr>
          <p:txBody>
            <a:bodyPr wrap="none" anchor="ctr"/>
            <a:lstStyle/>
            <a:p>
              <a:pPr>
                <a:defRPr/>
              </a:pPr>
              <a:endParaRPr lang="en-US">
                <a:latin typeface="Tahoma" charset="0"/>
              </a:endParaRPr>
            </a:p>
          </p:txBody>
        </p:sp>
        <p:sp>
          <p:nvSpPr>
            <p:cNvPr id="54289" name="Rectangle 2065"/>
            <p:cNvSpPr>
              <a:spLocks noChangeArrowheads="1"/>
            </p:cNvSpPr>
            <p:nvPr userDrawn="1"/>
          </p:nvSpPr>
          <p:spPr bwMode="hidden">
            <a:xfrm>
              <a:off x="1344" y="6"/>
              <a:ext cx="48" cy="4320"/>
            </a:xfrm>
            <a:prstGeom prst="rect">
              <a:avLst/>
            </a:prstGeom>
            <a:solidFill>
              <a:schemeClr val="accent2"/>
            </a:solidFill>
            <a:ln w="9525">
              <a:noFill/>
              <a:miter lim="800000"/>
              <a:headEnd/>
              <a:tailEnd/>
            </a:ln>
            <a:effectLst/>
          </p:spPr>
          <p:txBody>
            <a:bodyPr wrap="none" anchor="ctr"/>
            <a:lstStyle/>
            <a:p>
              <a:pPr>
                <a:defRPr/>
              </a:pPr>
              <a:endParaRPr lang="en-US">
                <a:latin typeface="Tahoma" charset="0"/>
              </a:endParaRPr>
            </a:p>
          </p:txBody>
        </p:sp>
        <p:sp>
          <p:nvSpPr>
            <p:cNvPr id="54290" name="Rectangle 2066"/>
            <p:cNvSpPr>
              <a:spLocks noChangeArrowheads="1"/>
            </p:cNvSpPr>
            <p:nvPr userDrawn="1"/>
          </p:nvSpPr>
          <p:spPr bwMode="hidden">
            <a:xfrm>
              <a:off x="1440" y="6"/>
              <a:ext cx="48" cy="4320"/>
            </a:xfrm>
            <a:prstGeom prst="rect">
              <a:avLst/>
            </a:prstGeom>
            <a:solidFill>
              <a:schemeClr val="accent2"/>
            </a:solidFill>
            <a:ln w="9525">
              <a:noFill/>
              <a:miter lim="800000"/>
              <a:headEnd/>
              <a:tailEnd/>
            </a:ln>
            <a:effectLst/>
          </p:spPr>
          <p:txBody>
            <a:bodyPr wrap="none" anchor="ctr"/>
            <a:lstStyle/>
            <a:p>
              <a:pPr>
                <a:defRPr/>
              </a:pPr>
              <a:endParaRPr lang="en-US">
                <a:latin typeface="Tahoma" charset="0"/>
              </a:endParaRPr>
            </a:p>
          </p:txBody>
        </p:sp>
        <p:sp>
          <p:nvSpPr>
            <p:cNvPr id="54291" name="Rectangle 2067"/>
            <p:cNvSpPr>
              <a:spLocks noChangeArrowheads="1"/>
            </p:cNvSpPr>
            <p:nvPr userDrawn="1"/>
          </p:nvSpPr>
          <p:spPr bwMode="hidden">
            <a:xfrm>
              <a:off x="1536" y="6"/>
              <a:ext cx="48" cy="4320"/>
            </a:xfrm>
            <a:prstGeom prst="rect">
              <a:avLst/>
            </a:prstGeom>
            <a:solidFill>
              <a:schemeClr val="accent2"/>
            </a:solidFill>
            <a:ln w="9525">
              <a:noFill/>
              <a:miter lim="800000"/>
              <a:headEnd/>
              <a:tailEnd/>
            </a:ln>
            <a:effectLst/>
          </p:spPr>
          <p:txBody>
            <a:bodyPr wrap="none" anchor="ctr"/>
            <a:lstStyle/>
            <a:p>
              <a:pPr>
                <a:defRPr/>
              </a:pPr>
              <a:endParaRPr lang="en-US">
                <a:latin typeface="Tahoma" charset="0"/>
              </a:endParaRPr>
            </a:p>
          </p:txBody>
        </p:sp>
        <p:sp>
          <p:nvSpPr>
            <p:cNvPr id="54292" name="Rectangle 2068"/>
            <p:cNvSpPr>
              <a:spLocks noChangeArrowheads="1"/>
            </p:cNvSpPr>
            <p:nvPr userDrawn="1"/>
          </p:nvSpPr>
          <p:spPr bwMode="hidden">
            <a:xfrm>
              <a:off x="1632" y="6"/>
              <a:ext cx="48" cy="4320"/>
            </a:xfrm>
            <a:prstGeom prst="rect">
              <a:avLst/>
            </a:prstGeom>
            <a:solidFill>
              <a:schemeClr val="accent2"/>
            </a:solidFill>
            <a:ln w="9525">
              <a:noFill/>
              <a:miter lim="800000"/>
              <a:headEnd/>
              <a:tailEnd/>
            </a:ln>
            <a:effectLst/>
          </p:spPr>
          <p:txBody>
            <a:bodyPr wrap="none" anchor="ctr"/>
            <a:lstStyle/>
            <a:p>
              <a:pPr>
                <a:defRPr/>
              </a:pPr>
              <a:endParaRPr lang="en-US">
                <a:latin typeface="Tahoma" charset="0"/>
              </a:endParaRPr>
            </a:p>
          </p:txBody>
        </p:sp>
        <p:sp>
          <p:nvSpPr>
            <p:cNvPr id="54293" name="Rectangle 2069"/>
            <p:cNvSpPr>
              <a:spLocks noChangeArrowheads="1"/>
            </p:cNvSpPr>
            <p:nvPr userDrawn="1"/>
          </p:nvSpPr>
          <p:spPr bwMode="hidden">
            <a:xfrm>
              <a:off x="1728" y="6"/>
              <a:ext cx="48" cy="4320"/>
            </a:xfrm>
            <a:prstGeom prst="rect">
              <a:avLst/>
            </a:prstGeom>
            <a:solidFill>
              <a:schemeClr val="accent2"/>
            </a:solidFill>
            <a:ln w="9525">
              <a:noFill/>
              <a:miter lim="800000"/>
              <a:headEnd/>
              <a:tailEnd/>
            </a:ln>
            <a:effectLst/>
          </p:spPr>
          <p:txBody>
            <a:bodyPr wrap="none" anchor="ctr"/>
            <a:lstStyle/>
            <a:p>
              <a:pPr>
                <a:defRPr/>
              </a:pPr>
              <a:endParaRPr lang="en-US">
                <a:latin typeface="Tahoma" charset="0"/>
              </a:endParaRPr>
            </a:p>
          </p:txBody>
        </p:sp>
        <p:sp>
          <p:nvSpPr>
            <p:cNvPr id="54294" name="Rectangle 2070"/>
            <p:cNvSpPr>
              <a:spLocks noChangeArrowheads="1"/>
            </p:cNvSpPr>
            <p:nvPr userDrawn="1"/>
          </p:nvSpPr>
          <p:spPr bwMode="hidden">
            <a:xfrm>
              <a:off x="1824" y="6"/>
              <a:ext cx="48" cy="4320"/>
            </a:xfrm>
            <a:prstGeom prst="rect">
              <a:avLst/>
            </a:prstGeom>
            <a:solidFill>
              <a:schemeClr val="accent2"/>
            </a:solidFill>
            <a:ln w="9525">
              <a:noFill/>
              <a:miter lim="800000"/>
              <a:headEnd/>
              <a:tailEnd/>
            </a:ln>
            <a:effectLst/>
          </p:spPr>
          <p:txBody>
            <a:bodyPr wrap="none" anchor="ctr"/>
            <a:lstStyle/>
            <a:p>
              <a:pPr>
                <a:defRPr/>
              </a:pPr>
              <a:endParaRPr lang="en-US">
                <a:latin typeface="Tahoma" charset="0"/>
              </a:endParaRPr>
            </a:p>
          </p:txBody>
        </p:sp>
        <p:sp>
          <p:nvSpPr>
            <p:cNvPr id="54295" name="Rectangle 2071"/>
            <p:cNvSpPr>
              <a:spLocks noChangeArrowheads="1"/>
            </p:cNvSpPr>
            <p:nvPr userDrawn="1"/>
          </p:nvSpPr>
          <p:spPr bwMode="hidden">
            <a:xfrm>
              <a:off x="1920" y="6"/>
              <a:ext cx="48" cy="4320"/>
            </a:xfrm>
            <a:prstGeom prst="rect">
              <a:avLst/>
            </a:prstGeom>
            <a:solidFill>
              <a:schemeClr val="accent2"/>
            </a:solidFill>
            <a:ln w="9525">
              <a:noFill/>
              <a:miter lim="800000"/>
              <a:headEnd/>
              <a:tailEnd/>
            </a:ln>
            <a:effectLst/>
          </p:spPr>
          <p:txBody>
            <a:bodyPr wrap="none" anchor="ctr"/>
            <a:lstStyle/>
            <a:p>
              <a:pPr>
                <a:defRPr/>
              </a:pPr>
              <a:endParaRPr lang="en-US">
                <a:latin typeface="Tahoma" charset="0"/>
              </a:endParaRPr>
            </a:p>
          </p:txBody>
        </p:sp>
        <p:sp>
          <p:nvSpPr>
            <p:cNvPr id="54296" name="Rectangle 2072"/>
            <p:cNvSpPr>
              <a:spLocks noChangeArrowheads="1"/>
            </p:cNvSpPr>
            <p:nvPr userDrawn="1"/>
          </p:nvSpPr>
          <p:spPr bwMode="hidden">
            <a:xfrm>
              <a:off x="2016" y="6"/>
              <a:ext cx="48" cy="4320"/>
            </a:xfrm>
            <a:prstGeom prst="rect">
              <a:avLst/>
            </a:prstGeom>
            <a:solidFill>
              <a:schemeClr val="accent2"/>
            </a:solidFill>
            <a:ln w="9525">
              <a:noFill/>
              <a:miter lim="800000"/>
              <a:headEnd/>
              <a:tailEnd/>
            </a:ln>
            <a:effectLst/>
          </p:spPr>
          <p:txBody>
            <a:bodyPr wrap="none" anchor="ctr"/>
            <a:lstStyle/>
            <a:p>
              <a:pPr>
                <a:defRPr/>
              </a:pPr>
              <a:endParaRPr lang="en-US">
                <a:latin typeface="Tahoma" charset="0"/>
              </a:endParaRPr>
            </a:p>
          </p:txBody>
        </p:sp>
        <p:sp>
          <p:nvSpPr>
            <p:cNvPr id="54297" name="Rectangle 2073"/>
            <p:cNvSpPr>
              <a:spLocks noChangeArrowheads="1"/>
            </p:cNvSpPr>
            <p:nvPr userDrawn="1"/>
          </p:nvSpPr>
          <p:spPr bwMode="hidden">
            <a:xfrm>
              <a:off x="2112" y="6"/>
              <a:ext cx="48" cy="4320"/>
            </a:xfrm>
            <a:prstGeom prst="rect">
              <a:avLst/>
            </a:prstGeom>
            <a:solidFill>
              <a:schemeClr val="accent2"/>
            </a:solidFill>
            <a:ln w="9525">
              <a:noFill/>
              <a:miter lim="800000"/>
              <a:headEnd/>
              <a:tailEnd/>
            </a:ln>
            <a:effectLst/>
          </p:spPr>
          <p:txBody>
            <a:bodyPr wrap="none" anchor="ctr"/>
            <a:lstStyle/>
            <a:p>
              <a:pPr>
                <a:defRPr/>
              </a:pPr>
              <a:endParaRPr lang="en-US">
                <a:latin typeface="Tahoma" charset="0"/>
              </a:endParaRPr>
            </a:p>
          </p:txBody>
        </p:sp>
        <p:sp>
          <p:nvSpPr>
            <p:cNvPr id="54298" name="Rectangle 2074"/>
            <p:cNvSpPr>
              <a:spLocks noChangeArrowheads="1"/>
            </p:cNvSpPr>
            <p:nvPr userDrawn="1"/>
          </p:nvSpPr>
          <p:spPr bwMode="hidden">
            <a:xfrm>
              <a:off x="2208" y="6"/>
              <a:ext cx="48" cy="4320"/>
            </a:xfrm>
            <a:prstGeom prst="rect">
              <a:avLst/>
            </a:prstGeom>
            <a:solidFill>
              <a:schemeClr val="accent2"/>
            </a:solidFill>
            <a:ln w="9525">
              <a:noFill/>
              <a:miter lim="800000"/>
              <a:headEnd/>
              <a:tailEnd/>
            </a:ln>
            <a:effectLst/>
          </p:spPr>
          <p:txBody>
            <a:bodyPr wrap="none" anchor="ctr"/>
            <a:lstStyle/>
            <a:p>
              <a:pPr>
                <a:defRPr/>
              </a:pPr>
              <a:endParaRPr lang="en-US">
                <a:latin typeface="Tahoma" charset="0"/>
              </a:endParaRPr>
            </a:p>
          </p:txBody>
        </p:sp>
        <p:sp>
          <p:nvSpPr>
            <p:cNvPr id="54299" name="Rectangle 2075"/>
            <p:cNvSpPr>
              <a:spLocks noChangeArrowheads="1"/>
            </p:cNvSpPr>
            <p:nvPr userDrawn="1"/>
          </p:nvSpPr>
          <p:spPr bwMode="hidden">
            <a:xfrm>
              <a:off x="2304" y="6"/>
              <a:ext cx="48" cy="4320"/>
            </a:xfrm>
            <a:prstGeom prst="rect">
              <a:avLst/>
            </a:prstGeom>
            <a:solidFill>
              <a:schemeClr val="accent2"/>
            </a:solidFill>
            <a:ln w="9525">
              <a:noFill/>
              <a:miter lim="800000"/>
              <a:headEnd/>
              <a:tailEnd/>
            </a:ln>
            <a:effectLst/>
          </p:spPr>
          <p:txBody>
            <a:bodyPr wrap="none" anchor="ctr"/>
            <a:lstStyle/>
            <a:p>
              <a:pPr>
                <a:defRPr/>
              </a:pPr>
              <a:endParaRPr lang="en-US">
                <a:latin typeface="Tahoma" charset="0"/>
              </a:endParaRPr>
            </a:p>
          </p:txBody>
        </p:sp>
        <p:sp>
          <p:nvSpPr>
            <p:cNvPr id="54300" name="Rectangle 2076"/>
            <p:cNvSpPr>
              <a:spLocks noChangeArrowheads="1"/>
            </p:cNvSpPr>
            <p:nvPr userDrawn="1"/>
          </p:nvSpPr>
          <p:spPr bwMode="hidden">
            <a:xfrm>
              <a:off x="2400" y="6"/>
              <a:ext cx="48" cy="4320"/>
            </a:xfrm>
            <a:prstGeom prst="rect">
              <a:avLst/>
            </a:prstGeom>
            <a:solidFill>
              <a:schemeClr val="accent2"/>
            </a:solidFill>
            <a:ln w="9525">
              <a:noFill/>
              <a:miter lim="800000"/>
              <a:headEnd/>
              <a:tailEnd/>
            </a:ln>
            <a:effectLst/>
          </p:spPr>
          <p:txBody>
            <a:bodyPr wrap="none" anchor="ctr"/>
            <a:lstStyle/>
            <a:p>
              <a:pPr>
                <a:defRPr/>
              </a:pPr>
              <a:endParaRPr lang="en-US">
                <a:latin typeface="Tahoma" charset="0"/>
              </a:endParaRPr>
            </a:p>
          </p:txBody>
        </p:sp>
        <p:sp>
          <p:nvSpPr>
            <p:cNvPr id="54301" name="Rectangle 2077"/>
            <p:cNvSpPr>
              <a:spLocks noChangeArrowheads="1"/>
            </p:cNvSpPr>
            <p:nvPr userDrawn="1"/>
          </p:nvSpPr>
          <p:spPr bwMode="hidden">
            <a:xfrm>
              <a:off x="2496" y="6"/>
              <a:ext cx="48" cy="4320"/>
            </a:xfrm>
            <a:prstGeom prst="rect">
              <a:avLst/>
            </a:prstGeom>
            <a:solidFill>
              <a:schemeClr val="accent2"/>
            </a:solidFill>
            <a:ln w="9525">
              <a:noFill/>
              <a:miter lim="800000"/>
              <a:headEnd/>
              <a:tailEnd/>
            </a:ln>
            <a:effectLst/>
          </p:spPr>
          <p:txBody>
            <a:bodyPr wrap="none" anchor="ctr"/>
            <a:lstStyle/>
            <a:p>
              <a:pPr>
                <a:defRPr/>
              </a:pPr>
              <a:endParaRPr lang="en-US">
                <a:latin typeface="Tahoma" charset="0"/>
              </a:endParaRPr>
            </a:p>
          </p:txBody>
        </p:sp>
        <p:sp>
          <p:nvSpPr>
            <p:cNvPr id="54302" name="Rectangle 2078"/>
            <p:cNvSpPr>
              <a:spLocks noChangeArrowheads="1"/>
            </p:cNvSpPr>
            <p:nvPr userDrawn="1"/>
          </p:nvSpPr>
          <p:spPr bwMode="hidden">
            <a:xfrm>
              <a:off x="2592" y="6"/>
              <a:ext cx="48" cy="4320"/>
            </a:xfrm>
            <a:prstGeom prst="rect">
              <a:avLst/>
            </a:prstGeom>
            <a:solidFill>
              <a:schemeClr val="accent2"/>
            </a:solidFill>
            <a:ln w="9525">
              <a:noFill/>
              <a:miter lim="800000"/>
              <a:headEnd/>
              <a:tailEnd/>
            </a:ln>
            <a:effectLst/>
          </p:spPr>
          <p:txBody>
            <a:bodyPr wrap="none" anchor="ctr"/>
            <a:lstStyle/>
            <a:p>
              <a:pPr>
                <a:defRPr/>
              </a:pPr>
              <a:endParaRPr lang="en-US">
                <a:latin typeface="Tahoma" charset="0"/>
              </a:endParaRPr>
            </a:p>
          </p:txBody>
        </p:sp>
        <p:sp>
          <p:nvSpPr>
            <p:cNvPr id="54303" name="Rectangle 2079"/>
            <p:cNvSpPr>
              <a:spLocks noChangeArrowheads="1"/>
            </p:cNvSpPr>
            <p:nvPr userDrawn="1"/>
          </p:nvSpPr>
          <p:spPr bwMode="hidden">
            <a:xfrm>
              <a:off x="2688" y="6"/>
              <a:ext cx="48" cy="4320"/>
            </a:xfrm>
            <a:prstGeom prst="rect">
              <a:avLst/>
            </a:prstGeom>
            <a:solidFill>
              <a:schemeClr val="accent2"/>
            </a:solidFill>
            <a:ln w="9525">
              <a:noFill/>
              <a:miter lim="800000"/>
              <a:headEnd/>
              <a:tailEnd/>
            </a:ln>
            <a:effectLst/>
          </p:spPr>
          <p:txBody>
            <a:bodyPr wrap="none" anchor="ctr"/>
            <a:lstStyle/>
            <a:p>
              <a:pPr>
                <a:defRPr/>
              </a:pPr>
              <a:endParaRPr lang="en-US">
                <a:latin typeface="Tahoma" charset="0"/>
              </a:endParaRPr>
            </a:p>
          </p:txBody>
        </p:sp>
        <p:sp>
          <p:nvSpPr>
            <p:cNvPr id="54304" name="Rectangle 2080"/>
            <p:cNvSpPr>
              <a:spLocks noChangeArrowheads="1"/>
            </p:cNvSpPr>
            <p:nvPr userDrawn="1"/>
          </p:nvSpPr>
          <p:spPr bwMode="hidden">
            <a:xfrm>
              <a:off x="2784" y="6"/>
              <a:ext cx="48" cy="4320"/>
            </a:xfrm>
            <a:prstGeom prst="rect">
              <a:avLst/>
            </a:prstGeom>
            <a:solidFill>
              <a:schemeClr val="accent2"/>
            </a:solidFill>
            <a:ln w="9525">
              <a:noFill/>
              <a:miter lim="800000"/>
              <a:headEnd/>
              <a:tailEnd/>
            </a:ln>
            <a:effectLst/>
          </p:spPr>
          <p:txBody>
            <a:bodyPr wrap="none" anchor="ctr"/>
            <a:lstStyle/>
            <a:p>
              <a:pPr>
                <a:defRPr/>
              </a:pPr>
              <a:endParaRPr lang="en-US">
                <a:latin typeface="Tahoma" charset="0"/>
              </a:endParaRPr>
            </a:p>
          </p:txBody>
        </p:sp>
        <p:sp>
          <p:nvSpPr>
            <p:cNvPr id="54305" name="Rectangle 2081"/>
            <p:cNvSpPr>
              <a:spLocks noChangeArrowheads="1"/>
            </p:cNvSpPr>
            <p:nvPr userDrawn="1"/>
          </p:nvSpPr>
          <p:spPr bwMode="hidden">
            <a:xfrm>
              <a:off x="2880" y="6"/>
              <a:ext cx="55" cy="4320"/>
            </a:xfrm>
            <a:prstGeom prst="rect">
              <a:avLst/>
            </a:prstGeom>
            <a:solidFill>
              <a:schemeClr val="accent2"/>
            </a:solidFill>
            <a:ln w="9525">
              <a:noFill/>
              <a:miter lim="800000"/>
              <a:headEnd/>
              <a:tailEnd/>
            </a:ln>
            <a:effectLst/>
          </p:spPr>
          <p:txBody>
            <a:bodyPr wrap="none" anchor="ctr"/>
            <a:lstStyle/>
            <a:p>
              <a:pPr>
                <a:defRPr/>
              </a:pPr>
              <a:endParaRPr lang="en-US">
                <a:latin typeface="Tahoma" charset="0"/>
              </a:endParaRPr>
            </a:p>
          </p:txBody>
        </p:sp>
        <p:sp>
          <p:nvSpPr>
            <p:cNvPr id="54306" name="Rectangle 2082"/>
            <p:cNvSpPr>
              <a:spLocks noChangeArrowheads="1"/>
            </p:cNvSpPr>
            <p:nvPr userDrawn="1"/>
          </p:nvSpPr>
          <p:spPr bwMode="hidden">
            <a:xfrm>
              <a:off x="2976" y="6"/>
              <a:ext cx="48" cy="4320"/>
            </a:xfrm>
            <a:prstGeom prst="rect">
              <a:avLst/>
            </a:prstGeom>
            <a:solidFill>
              <a:schemeClr val="accent2"/>
            </a:solidFill>
            <a:ln w="9525">
              <a:noFill/>
              <a:miter lim="800000"/>
              <a:headEnd/>
              <a:tailEnd/>
            </a:ln>
            <a:effectLst/>
          </p:spPr>
          <p:txBody>
            <a:bodyPr wrap="none" anchor="ctr"/>
            <a:lstStyle/>
            <a:p>
              <a:pPr>
                <a:defRPr/>
              </a:pPr>
              <a:endParaRPr lang="en-US">
                <a:latin typeface="Tahoma" charset="0"/>
              </a:endParaRPr>
            </a:p>
          </p:txBody>
        </p:sp>
        <p:sp>
          <p:nvSpPr>
            <p:cNvPr id="54307" name="Rectangle 2083"/>
            <p:cNvSpPr>
              <a:spLocks noChangeArrowheads="1"/>
            </p:cNvSpPr>
            <p:nvPr userDrawn="1"/>
          </p:nvSpPr>
          <p:spPr bwMode="hidden">
            <a:xfrm>
              <a:off x="3072" y="6"/>
              <a:ext cx="48" cy="4320"/>
            </a:xfrm>
            <a:prstGeom prst="rect">
              <a:avLst/>
            </a:prstGeom>
            <a:solidFill>
              <a:schemeClr val="accent2"/>
            </a:solidFill>
            <a:ln w="9525">
              <a:noFill/>
              <a:miter lim="800000"/>
              <a:headEnd/>
              <a:tailEnd/>
            </a:ln>
            <a:effectLst/>
          </p:spPr>
          <p:txBody>
            <a:bodyPr wrap="none" anchor="ctr"/>
            <a:lstStyle/>
            <a:p>
              <a:pPr>
                <a:defRPr/>
              </a:pPr>
              <a:endParaRPr lang="en-US">
                <a:latin typeface="Tahoma" charset="0"/>
              </a:endParaRPr>
            </a:p>
          </p:txBody>
        </p:sp>
        <p:sp>
          <p:nvSpPr>
            <p:cNvPr id="54308" name="Rectangle 2084"/>
            <p:cNvSpPr>
              <a:spLocks noChangeArrowheads="1"/>
            </p:cNvSpPr>
            <p:nvPr userDrawn="1"/>
          </p:nvSpPr>
          <p:spPr bwMode="hidden">
            <a:xfrm>
              <a:off x="3168" y="6"/>
              <a:ext cx="48" cy="4320"/>
            </a:xfrm>
            <a:prstGeom prst="rect">
              <a:avLst/>
            </a:prstGeom>
            <a:solidFill>
              <a:schemeClr val="accent2"/>
            </a:solidFill>
            <a:ln w="9525">
              <a:noFill/>
              <a:miter lim="800000"/>
              <a:headEnd/>
              <a:tailEnd/>
            </a:ln>
            <a:effectLst/>
          </p:spPr>
          <p:txBody>
            <a:bodyPr wrap="none" anchor="ctr"/>
            <a:lstStyle/>
            <a:p>
              <a:pPr>
                <a:defRPr/>
              </a:pPr>
              <a:endParaRPr lang="en-US">
                <a:latin typeface="Tahoma" charset="0"/>
              </a:endParaRPr>
            </a:p>
          </p:txBody>
        </p:sp>
        <p:sp>
          <p:nvSpPr>
            <p:cNvPr id="54309" name="Rectangle 2085"/>
            <p:cNvSpPr>
              <a:spLocks noChangeArrowheads="1"/>
            </p:cNvSpPr>
            <p:nvPr userDrawn="1"/>
          </p:nvSpPr>
          <p:spPr bwMode="hidden">
            <a:xfrm>
              <a:off x="3264" y="6"/>
              <a:ext cx="48" cy="4320"/>
            </a:xfrm>
            <a:prstGeom prst="rect">
              <a:avLst/>
            </a:prstGeom>
            <a:solidFill>
              <a:schemeClr val="accent2"/>
            </a:solidFill>
            <a:ln w="9525">
              <a:noFill/>
              <a:miter lim="800000"/>
              <a:headEnd/>
              <a:tailEnd/>
            </a:ln>
            <a:effectLst/>
          </p:spPr>
          <p:txBody>
            <a:bodyPr wrap="none" anchor="ctr"/>
            <a:lstStyle/>
            <a:p>
              <a:pPr>
                <a:defRPr/>
              </a:pPr>
              <a:endParaRPr lang="en-US">
                <a:latin typeface="Tahoma" charset="0"/>
              </a:endParaRPr>
            </a:p>
          </p:txBody>
        </p:sp>
        <p:sp>
          <p:nvSpPr>
            <p:cNvPr id="54310" name="Rectangle 2086"/>
            <p:cNvSpPr>
              <a:spLocks noChangeArrowheads="1"/>
            </p:cNvSpPr>
            <p:nvPr userDrawn="1"/>
          </p:nvSpPr>
          <p:spPr bwMode="hidden">
            <a:xfrm>
              <a:off x="3360" y="6"/>
              <a:ext cx="48" cy="4320"/>
            </a:xfrm>
            <a:prstGeom prst="rect">
              <a:avLst/>
            </a:prstGeom>
            <a:solidFill>
              <a:schemeClr val="accent2"/>
            </a:solidFill>
            <a:ln w="9525">
              <a:noFill/>
              <a:miter lim="800000"/>
              <a:headEnd/>
              <a:tailEnd/>
            </a:ln>
            <a:effectLst/>
          </p:spPr>
          <p:txBody>
            <a:bodyPr wrap="none" anchor="ctr"/>
            <a:lstStyle/>
            <a:p>
              <a:pPr>
                <a:defRPr/>
              </a:pPr>
              <a:endParaRPr lang="en-US">
                <a:latin typeface="Tahoma" charset="0"/>
              </a:endParaRPr>
            </a:p>
          </p:txBody>
        </p:sp>
        <p:sp>
          <p:nvSpPr>
            <p:cNvPr id="54311" name="Rectangle 2087"/>
            <p:cNvSpPr>
              <a:spLocks noChangeArrowheads="1"/>
            </p:cNvSpPr>
            <p:nvPr userDrawn="1"/>
          </p:nvSpPr>
          <p:spPr bwMode="hidden">
            <a:xfrm>
              <a:off x="3456" y="6"/>
              <a:ext cx="48" cy="4320"/>
            </a:xfrm>
            <a:prstGeom prst="rect">
              <a:avLst/>
            </a:prstGeom>
            <a:solidFill>
              <a:schemeClr val="accent2"/>
            </a:solidFill>
            <a:ln w="9525">
              <a:noFill/>
              <a:miter lim="800000"/>
              <a:headEnd/>
              <a:tailEnd/>
            </a:ln>
            <a:effectLst/>
          </p:spPr>
          <p:txBody>
            <a:bodyPr wrap="none" anchor="ctr"/>
            <a:lstStyle/>
            <a:p>
              <a:pPr>
                <a:defRPr/>
              </a:pPr>
              <a:endParaRPr lang="en-US">
                <a:latin typeface="Tahoma" charset="0"/>
              </a:endParaRPr>
            </a:p>
          </p:txBody>
        </p:sp>
        <p:sp>
          <p:nvSpPr>
            <p:cNvPr id="54312" name="Rectangle 2088"/>
            <p:cNvSpPr>
              <a:spLocks noChangeArrowheads="1"/>
            </p:cNvSpPr>
            <p:nvPr userDrawn="1"/>
          </p:nvSpPr>
          <p:spPr bwMode="hidden">
            <a:xfrm>
              <a:off x="3552" y="6"/>
              <a:ext cx="48" cy="4320"/>
            </a:xfrm>
            <a:prstGeom prst="rect">
              <a:avLst/>
            </a:prstGeom>
            <a:solidFill>
              <a:schemeClr val="accent2"/>
            </a:solidFill>
            <a:ln w="9525">
              <a:noFill/>
              <a:miter lim="800000"/>
              <a:headEnd/>
              <a:tailEnd/>
            </a:ln>
            <a:effectLst/>
          </p:spPr>
          <p:txBody>
            <a:bodyPr wrap="none" anchor="ctr"/>
            <a:lstStyle/>
            <a:p>
              <a:pPr>
                <a:defRPr/>
              </a:pPr>
              <a:endParaRPr lang="en-US">
                <a:latin typeface="Tahoma" charset="0"/>
              </a:endParaRPr>
            </a:p>
          </p:txBody>
        </p:sp>
        <p:sp>
          <p:nvSpPr>
            <p:cNvPr id="54313" name="Rectangle 2089"/>
            <p:cNvSpPr>
              <a:spLocks noChangeArrowheads="1"/>
            </p:cNvSpPr>
            <p:nvPr userDrawn="1"/>
          </p:nvSpPr>
          <p:spPr bwMode="hidden">
            <a:xfrm>
              <a:off x="3648" y="6"/>
              <a:ext cx="48" cy="4320"/>
            </a:xfrm>
            <a:prstGeom prst="rect">
              <a:avLst/>
            </a:prstGeom>
            <a:solidFill>
              <a:schemeClr val="accent2"/>
            </a:solidFill>
            <a:ln w="9525">
              <a:noFill/>
              <a:miter lim="800000"/>
              <a:headEnd/>
              <a:tailEnd/>
            </a:ln>
            <a:effectLst/>
          </p:spPr>
          <p:txBody>
            <a:bodyPr wrap="none" anchor="ctr"/>
            <a:lstStyle/>
            <a:p>
              <a:pPr>
                <a:defRPr/>
              </a:pPr>
              <a:endParaRPr lang="en-US">
                <a:latin typeface="Tahoma" charset="0"/>
              </a:endParaRPr>
            </a:p>
          </p:txBody>
        </p:sp>
        <p:sp>
          <p:nvSpPr>
            <p:cNvPr id="54314" name="Rectangle 2090"/>
            <p:cNvSpPr>
              <a:spLocks noChangeArrowheads="1"/>
            </p:cNvSpPr>
            <p:nvPr userDrawn="1"/>
          </p:nvSpPr>
          <p:spPr bwMode="hidden">
            <a:xfrm>
              <a:off x="3744" y="6"/>
              <a:ext cx="48" cy="4320"/>
            </a:xfrm>
            <a:prstGeom prst="rect">
              <a:avLst/>
            </a:prstGeom>
            <a:solidFill>
              <a:schemeClr val="accent2"/>
            </a:solidFill>
            <a:ln w="9525">
              <a:noFill/>
              <a:miter lim="800000"/>
              <a:headEnd/>
              <a:tailEnd/>
            </a:ln>
            <a:effectLst/>
          </p:spPr>
          <p:txBody>
            <a:bodyPr wrap="none" anchor="ctr"/>
            <a:lstStyle/>
            <a:p>
              <a:pPr>
                <a:defRPr/>
              </a:pPr>
              <a:endParaRPr lang="en-US">
                <a:latin typeface="Tahoma" charset="0"/>
              </a:endParaRPr>
            </a:p>
          </p:txBody>
        </p:sp>
        <p:sp>
          <p:nvSpPr>
            <p:cNvPr id="54315" name="Rectangle 2091"/>
            <p:cNvSpPr>
              <a:spLocks noChangeArrowheads="1"/>
            </p:cNvSpPr>
            <p:nvPr userDrawn="1"/>
          </p:nvSpPr>
          <p:spPr bwMode="hidden">
            <a:xfrm>
              <a:off x="3840" y="6"/>
              <a:ext cx="48" cy="4320"/>
            </a:xfrm>
            <a:prstGeom prst="rect">
              <a:avLst/>
            </a:prstGeom>
            <a:solidFill>
              <a:schemeClr val="accent2"/>
            </a:solidFill>
            <a:ln w="9525">
              <a:noFill/>
              <a:miter lim="800000"/>
              <a:headEnd/>
              <a:tailEnd/>
            </a:ln>
            <a:effectLst/>
          </p:spPr>
          <p:txBody>
            <a:bodyPr wrap="none" anchor="ctr"/>
            <a:lstStyle/>
            <a:p>
              <a:pPr>
                <a:defRPr/>
              </a:pPr>
              <a:endParaRPr lang="en-US">
                <a:latin typeface="Tahoma" charset="0"/>
              </a:endParaRPr>
            </a:p>
          </p:txBody>
        </p:sp>
        <p:sp>
          <p:nvSpPr>
            <p:cNvPr id="54316" name="Rectangle 2092"/>
            <p:cNvSpPr>
              <a:spLocks noChangeArrowheads="1"/>
            </p:cNvSpPr>
            <p:nvPr userDrawn="1"/>
          </p:nvSpPr>
          <p:spPr bwMode="hidden">
            <a:xfrm>
              <a:off x="3936" y="6"/>
              <a:ext cx="48" cy="4320"/>
            </a:xfrm>
            <a:prstGeom prst="rect">
              <a:avLst/>
            </a:prstGeom>
            <a:solidFill>
              <a:schemeClr val="accent2"/>
            </a:solidFill>
            <a:ln w="9525">
              <a:noFill/>
              <a:miter lim="800000"/>
              <a:headEnd/>
              <a:tailEnd/>
            </a:ln>
            <a:effectLst/>
          </p:spPr>
          <p:txBody>
            <a:bodyPr wrap="none" anchor="ctr"/>
            <a:lstStyle/>
            <a:p>
              <a:pPr>
                <a:defRPr/>
              </a:pPr>
              <a:endParaRPr lang="en-US">
                <a:latin typeface="Tahoma" charset="0"/>
              </a:endParaRPr>
            </a:p>
          </p:txBody>
        </p:sp>
        <p:sp>
          <p:nvSpPr>
            <p:cNvPr id="54317" name="Rectangle 2093"/>
            <p:cNvSpPr>
              <a:spLocks noChangeArrowheads="1"/>
            </p:cNvSpPr>
            <p:nvPr userDrawn="1"/>
          </p:nvSpPr>
          <p:spPr bwMode="hidden">
            <a:xfrm>
              <a:off x="4032" y="6"/>
              <a:ext cx="48" cy="4320"/>
            </a:xfrm>
            <a:prstGeom prst="rect">
              <a:avLst/>
            </a:prstGeom>
            <a:solidFill>
              <a:schemeClr val="accent2"/>
            </a:solidFill>
            <a:ln w="9525">
              <a:noFill/>
              <a:miter lim="800000"/>
              <a:headEnd/>
              <a:tailEnd/>
            </a:ln>
            <a:effectLst/>
          </p:spPr>
          <p:txBody>
            <a:bodyPr wrap="none" anchor="ctr"/>
            <a:lstStyle/>
            <a:p>
              <a:pPr>
                <a:defRPr/>
              </a:pPr>
              <a:endParaRPr lang="en-US">
                <a:latin typeface="Tahoma" charset="0"/>
              </a:endParaRPr>
            </a:p>
          </p:txBody>
        </p:sp>
        <p:sp>
          <p:nvSpPr>
            <p:cNvPr id="54318" name="Rectangle 2094"/>
            <p:cNvSpPr>
              <a:spLocks noChangeArrowheads="1"/>
            </p:cNvSpPr>
            <p:nvPr userDrawn="1"/>
          </p:nvSpPr>
          <p:spPr bwMode="hidden">
            <a:xfrm>
              <a:off x="4128" y="6"/>
              <a:ext cx="48" cy="4320"/>
            </a:xfrm>
            <a:prstGeom prst="rect">
              <a:avLst/>
            </a:prstGeom>
            <a:solidFill>
              <a:schemeClr val="accent2"/>
            </a:solidFill>
            <a:ln w="9525">
              <a:noFill/>
              <a:miter lim="800000"/>
              <a:headEnd/>
              <a:tailEnd/>
            </a:ln>
            <a:effectLst/>
          </p:spPr>
          <p:txBody>
            <a:bodyPr wrap="none" anchor="ctr"/>
            <a:lstStyle/>
            <a:p>
              <a:pPr>
                <a:defRPr/>
              </a:pPr>
              <a:endParaRPr lang="en-US">
                <a:latin typeface="Tahoma" charset="0"/>
              </a:endParaRPr>
            </a:p>
          </p:txBody>
        </p:sp>
        <p:sp>
          <p:nvSpPr>
            <p:cNvPr id="54319" name="Rectangle 2095"/>
            <p:cNvSpPr>
              <a:spLocks noChangeArrowheads="1"/>
            </p:cNvSpPr>
            <p:nvPr userDrawn="1"/>
          </p:nvSpPr>
          <p:spPr bwMode="hidden">
            <a:xfrm>
              <a:off x="4224" y="6"/>
              <a:ext cx="48" cy="4320"/>
            </a:xfrm>
            <a:prstGeom prst="rect">
              <a:avLst/>
            </a:prstGeom>
            <a:solidFill>
              <a:schemeClr val="accent2"/>
            </a:solidFill>
            <a:ln w="9525">
              <a:noFill/>
              <a:miter lim="800000"/>
              <a:headEnd/>
              <a:tailEnd/>
            </a:ln>
            <a:effectLst/>
          </p:spPr>
          <p:txBody>
            <a:bodyPr wrap="none" anchor="ctr"/>
            <a:lstStyle/>
            <a:p>
              <a:pPr>
                <a:defRPr/>
              </a:pPr>
              <a:endParaRPr lang="en-US">
                <a:latin typeface="Tahoma" charset="0"/>
              </a:endParaRPr>
            </a:p>
          </p:txBody>
        </p:sp>
        <p:sp>
          <p:nvSpPr>
            <p:cNvPr id="54320" name="Rectangle 2096"/>
            <p:cNvSpPr>
              <a:spLocks noChangeArrowheads="1"/>
            </p:cNvSpPr>
            <p:nvPr userDrawn="1"/>
          </p:nvSpPr>
          <p:spPr bwMode="hidden">
            <a:xfrm>
              <a:off x="4320" y="6"/>
              <a:ext cx="48" cy="4320"/>
            </a:xfrm>
            <a:prstGeom prst="rect">
              <a:avLst/>
            </a:prstGeom>
            <a:solidFill>
              <a:schemeClr val="accent2"/>
            </a:solidFill>
            <a:ln w="9525">
              <a:noFill/>
              <a:miter lim="800000"/>
              <a:headEnd/>
              <a:tailEnd/>
            </a:ln>
            <a:effectLst/>
          </p:spPr>
          <p:txBody>
            <a:bodyPr wrap="none" anchor="ctr"/>
            <a:lstStyle/>
            <a:p>
              <a:pPr>
                <a:defRPr/>
              </a:pPr>
              <a:endParaRPr lang="en-US">
                <a:latin typeface="Tahoma" charset="0"/>
              </a:endParaRPr>
            </a:p>
          </p:txBody>
        </p:sp>
        <p:sp>
          <p:nvSpPr>
            <p:cNvPr id="54321" name="Rectangle 2097"/>
            <p:cNvSpPr>
              <a:spLocks noChangeArrowheads="1"/>
            </p:cNvSpPr>
            <p:nvPr userDrawn="1"/>
          </p:nvSpPr>
          <p:spPr bwMode="hidden">
            <a:xfrm>
              <a:off x="4416" y="6"/>
              <a:ext cx="48" cy="4320"/>
            </a:xfrm>
            <a:prstGeom prst="rect">
              <a:avLst/>
            </a:prstGeom>
            <a:solidFill>
              <a:schemeClr val="accent2"/>
            </a:solidFill>
            <a:ln w="9525">
              <a:noFill/>
              <a:miter lim="800000"/>
              <a:headEnd/>
              <a:tailEnd/>
            </a:ln>
            <a:effectLst/>
          </p:spPr>
          <p:txBody>
            <a:bodyPr wrap="none" anchor="ctr"/>
            <a:lstStyle/>
            <a:p>
              <a:pPr>
                <a:defRPr/>
              </a:pPr>
              <a:endParaRPr lang="en-US">
                <a:latin typeface="Tahoma" charset="0"/>
              </a:endParaRPr>
            </a:p>
          </p:txBody>
        </p:sp>
        <p:sp>
          <p:nvSpPr>
            <p:cNvPr id="54322" name="Rectangle 2098"/>
            <p:cNvSpPr>
              <a:spLocks noChangeArrowheads="1"/>
            </p:cNvSpPr>
            <p:nvPr userDrawn="1"/>
          </p:nvSpPr>
          <p:spPr bwMode="hidden">
            <a:xfrm>
              <a:off x="4512" y="6"/>
              <a:ext cx="48" cy="4320"/>
            </a:xfrm>
            <a:prstGeom prst="rect">
              <a:avLst/>
            </a:prstGeom>
            <a:solidFill>
              <a:schemeClr val="accent2"/>
            </a:solidFill>
            <a:ln w="9525">
              <a:noFill/>
              <a:miter lim="800000"/>
              <a:headEnd/>
              <a:tailEnd/>
            </a:ln>
            <a:effectLst/>
          </p:spPr>
          <p:txBody>
            <a:bodyPr wrap="none" anchor="ctr"/>
            <a:lstStyle/>
            <a:p>
              <a:pPr>
                <a:defRPr/>
              </a:pPr>
              <a:endParaRPr lang="en-US">
                <a:latin typeface="Tahoma" charset="0"/>
              </a:endParaRPr>
            </a:p>
          </p:txBody>
        </p:sp>
        <p:sp>
          <p:nvSpPr>
            <p:cNvPr id="54323" name="Rectangle 2099"/>
            <p:cNvSpPr>
              <a:spLocks noChangeArrowheads="1"/>
            </p:cNvSpPr>
            <p:nvPr userDrawn="1"/>
          </p:nvSpPr>
          <p:spPr bwMode="hidden">
            <a:xfrm>
              <a:off x="4608" y="6"/>
              <a:ext cx="48" cy="4320"/>
            </a:xfrm>
            <a:prstGeom prst="rect">
              <a:avLst/>
            </a:prstGeom>
            <a:solidFill>
              <a:schemeClr val="accent2"/>
            </a:solidFill>
            <a:ln w="9525">
              <a:noFill/>
              <a:miter lim="800000"/>
              <a:headEnd/>
              <a:tailEnd/>
            </a:ln>
            <a:effectLst/>
          </p:spPr>
          <p:txBody>
            <a:bodyPr wrap="none" anchor="ctr"/>
            <a:lstStyle/>
            <a:p>
              <a:pPr>
                <a:defRPr/>
              </a:pPr>
              <a:endParaRPr lang="en-US">
                <a:latin typeface="Tahoma" charset="0"/>
              </a:endParaRPr>
            </a:p>
          </p:txBody>
        </p:sp>
        <p:sp>
          <p:nvSpPr>
            <p:cNvPr id="54324" name="Rectangle 2100"/>
            <p:cNvSpPr>
              <a:spLocks noChangeArrowheads="1"/>
            </p:cNvSpPr>
            <p:nvPr userDrawn="1"/>
          </p:nvSpPr>
          <p:spPr bwMode="hidden">
            <a:xfrm>
              <a:off x="4704" y="6"/>
              <a:ext cx="48" cy="4320"/>
            </a:xfrm>
            <a:prstGeom prst="rect">
              <a:avLst/>
            </a:prstGeom>
            <a:solidFill>
              <a:schemeClr val="accent2"/>
            </a:solidFill>
            <a:ln w="9525">
              <a:noFill/>
              <a:miter lim="800000"/>
              <a:headEnd/>
              <a:tailEnd/>
            </a:ln>
            <a:effectLst/>
          </p:spPr>
          <p:txBody>
            <a:bodyPr wrap="none" anchor="ctr"/>
            <a:lstStyle/>
            <a:p>
              <a:pPr>
                <a:defRPr/>
              </a:pPr>
              <a:endParaRPr lang="en-US">
                <a:latin typeface="Tahoma" charset="0"/>
              </a:endParaRPr>
            </a:p>
          </p:txBody>
        </p:sp>
        <p:sp>
          <p:nvSpPr>
            <p:cNvPr id="54325" name="Rectangle 2101"/>
            <p:cNvSpPr>
              <a:spLocks noChangeArrowheads="1"/>
            </p:cNvSpPr>
            <p:nvPr userDrawn="1"/>
          </p:nvSpPr>
          <p:spPr bwMode="hidden">
            <a:xfrm>
              <a:off x="4800" y="6"/>
              <a:ext cx="48" cy="4320"/>
            </a:xfrm>
            <a:prstGeom prst="rect">
              <a:avLst/>
            </a:prstGeom>
            <a:solidFill>
              <a:schemeClr val="accent2"/>
            </a:solidFill>
            <a:ln w="9525">
              <a:noFill/>
              <a:miter lim="800000"/>
              <a:headEnd/>
              <a:tailEnd/>
            </a:ln>
            <a:effectLst/>
          </p:spPr>
          <p:txBody>
            <a:bodyPr wrap="none" anchor="ctr"/>
            <a:lstStyle/>
            <a:p>
              <a:pPr>
                <a:defRPr/>
              </a:pPr>
              <a:endParaRPr lang="en-US">
                <a:latin typeface="Tahoma" charset="0"/>
              </a:endParaRPr>
            </a:p>
          </p:txBody>
        </p:sp>
        <p:sp>
          <p:nvSpPr>
            <p:cNvPr id="54326" name="Rectangle 2102"/>
            <p:cNvSpPr>
              <a:spLocks noChangeArrowheads="1"/>
            </p:cNvSpPr>
            <p:nvPr userDrawn="1"/>
          </p:nvSpPr>
          <p:spPr bwMode="hidden">
            <a:xfrm>
              <a:off x="4896" y="6"/>
              <a:ext cx="48" cy="4320"/>
            </a:xfrm>
            <a:prstGeom prst="rect">
              <a:avLst/>
            </a:prstGeom>
            <a:solidFill>
              <a:schemeClr val="accent2"/>
            </a:solidFill>
            <a:ln w="9525">
              <a:noFill/>
              <a:miter lim="800000"/>
              <a:headEnd/>
              <a:tailEnd/>
            </a:ln>
            <a:effectLst/>
          </p:spPr>
          <p:txBody>
            <a:bodyPr wrap="none" anchor="ctr"/>
            <a:lstStyle/>
            <a:p>
              <a:pPr>
                <a:defRPr/>
              </a:pPr>
              <a:endParaRPr lang="en-US">
                <a:latin typeface="Tahoma" charset="0"/>
              </a:endParaRPr>
            </a:p>
          </p:txBody>
        </p:sp>
        <p:sp>
          <p:nvSpPr>
            <p:cNvPr id="54327" name="Rectangle 2103"/>
            <p:cNvSpPr>
              <a:spLocks noChangeArrowheads="1"/>
            </p:cNvSpPr>
            <p:nvPr userDrawn="1"/>
          </p:nvSpPr>
          <p:spPr bwMode="hidden">
            <a:xfrm>
              <a:off x="4992" y="6"/>
              <a:ext cx="48" cy="4320"/>
            </a:xfrm>
            <a:prstGeom prst="rect">
              <a:avLst/>
            </a:prstGeom>
            <a:solidFill>
              <a:schemeClr val="accent2"/>
            </a:solidFill>
            <a:ln w="9525">
              <a:noFill/>
              <a:miter lim="800000"/>
              <a:headEnd/>
              <a:tailEnd/>
            </a:ln>
            <a:effectLst/>
          </p:spPr>
          <p:txBody>
            <a:bodyPr wrap="none" anchor="ctr"/>
            <a:lstStyle/>
            <a:p>
              <a:pPr>
                <a:defRPr/>
              </a:pPr>
              <a:endParaRPr lang="en-US">
                <a:latin typeface="Tahoma" charset="0"/>
              </a:endParaRPr>
            </a:p>
          </p:txBody>
        </p:sp>
        <p:sp>
          <p:nvSpPr>
            <p:cNvPr id="54328" name="Rectangle 2104"/>
            <p:cNvSpPr>
              <a:spLocks noChangeArrowheads="1"/>
            </p:cNvSpPr>
            <p:nvPr userDrawn="1"/>
          </p:nvSpPr>
          <p:spPr bwMode="hidden">
            <a:xfrm>
              <a:off x="5088" y="6"/>
              <a:ext cx="48" cy="4320"/>
            </a:xfrm>
            <a:prstGeom prst="rect">
              <a:avLst/>
            </a:prstGeom>
            <a:solidFill>
              <a:schemeClr val="accent2"/>
            </a:solidFill>
            <a:ln w="9525">
              <a:noFill/>
              <a:miter lim="800000"/>
              <a:headEnd/>
              <a:tailEnd/>
            </a:ln>
            <a:effectLst/>
          </p:spPr>
          <p:txBody>
            <a:bodyPr wrap="none" anchor="ctr"/>
            <a:lstStyle/>
            <a:p>
              <a:pPr>
                <a:defRPr/>
              </a:pPr>
              <a:endParaRPr lang="en-US">
                <a:latin typeface="Tahoma" charset="0"/>
              </a:endParaRPr>
            </a:p>
          </p:txBody>
        </p:sp>
        <p:sp>
          <p:nvSpPr>
            <p:cNvPr id="54329" name="Rectangle 2105"/>
            <p:cNvSpPr>
              <a:spLocks noChangeArrowheads="1"/>
            </p:cNvSpPr>
            <p:nvPr userDrawn="1"/>
          </p:nvSpPr>
          <p:spPr bwMode="hidden">
            <a:xfrm>
              <a:off x="5184" y="6"/>
              <a:ext cx="48" cy="4320"/>
            </a:xfrm>
            <a:prstGeom prst="rect">
              <a:avLst/>
            </a:prstGeom>
            <a:solidFill>
              <a:schemeClr val="accent2"/>
            </a:solidFill>
            <a:ln w="9525">
              <a:noFill/>
              <a:miter lim="800000"/>
              <a:headEnd/>
              <a:tailEnd/>
            </a:ln>
            <a:effectLst/>
          </p:spPr>
          <p:txBody>
            <a:bodyPr wrap="none" anchor="ctr"/>
            <a:lstStyle/>
            <a:p>
              <a:pPr>
                <a:defRPr/>
              </a:pPr>
              <a:endParaRPr lang="en-US">
                <a:latin typeface="Tahoma" charset="0"/>
              </a:endParaRPr>
            </a:p>
          </p:txBody>
        </p:sp>
        <p:sp>
          <p:nvSpPr>
            <p:cNvPr id="54330" name="Rectangle 2106"/>
            <p:cNvSpPr>
              <a:spLocks noChangeArrowheads="1"/>
            </p:cNvSpPr>
            <p:nvPr userDrawn="1"/>
          </p:nvSpPr>
          <p:spPr bwMode="hidden">
            <a:xfrm>
              <a:off x="5280" y="6"/>
              <a:ext cx="48" cy="4320"/>
            </a:xfrm>
            <a:prstGeom prst="rect">
              <a:avLst/>
            </a:prstGeom>
            <a:solidFill>
              <a:schemeClr val="accent2"/>
            </a:solidFill>
            <a:ln w="9525">
              <a:noFill/>
              <a:miter lim="800000"/>
              <a:headEnd/>
              <a:tailEnd/>
            </a:ln>
            <a:effectLst/>
          </p:spPr>
          <p:txBody>
            <a:bodyPr wrap="none" anchor="ctr"/>
            <a:lstStyle/>
            <a:p>
              <a:pPr>
                <a:defRPr/>
              </a:pPr>
              <a:endParaRPr lang="en-US">
                <a:latin typeface="Tahoma" charset="0"/>
              </a:endParaRPr>
            </a:p>
          </p:txBody>
        </p:sp>
        <p:sp>
          <p:nvSpPr>
            <p:cNvPr id="54331" name="Rectangle 2107"/>
            <p:cNvSpPr>
              <a:spLocks noChangeArrowheads="1"/>
            </p:cNvSpPr>
            <p:nvPr userDrawn="1"/>
          </p:nvSpPr>
          <p:spPr bwMode="hidden">
            <a:xfrm>
              <a:off x="5376" y="6"/>
              <a:ext cx="48" cy="4320"/>
            </a:xfrm>
            <a:prstGeom prst="rect">
              <a:avLst/>
            </a:prstGeom>
            <a:solidFill>
              <a:schemeClr val="accent2"/>
            </a:solidFill>
            <a:ln w="9525">
              <a:noFill/>
              <a:miter lim="800000"/>
              <a:headEnd/>
              <a:tailEnd/>
            </a:ln>
            <a:effectLst/>
          </p:spPr>
          <p:txBody>
            <a:bodyPr wrap="none" anchor="ctr"/>
            <a:lstStyle/>
            <a:p>
              <a:pPr>
                <a:defRPr/>
              </a:pPr>
              <a:endParaRPr lang="en-US">
                <a:latin typeface="Tahoma" charset="0"/>
              </a:endParaRPr>
            </a:p>
          </p:txBody>
        </p:sp>
        <p:sp>
          <p:nvSpPr>
            <p:cNvPr id="54332" name="Rectangle 2108"/>
            <p:cNvSpPr>
              <a:spLocks noChangeArrowheads="1"/>
            </p:cNvSpPr>
            <p:nvPr userDrawn="1"/>
          </p:nvSpPr>
          <p:spPr bwMode="hidden">
            <a:xfrm>
              <a:off x="5472" y="6"/>
              <a:ext cx="48" cy="4320"/>
            </a:xfrm>
            <a:prstGeom prst="rect">
              <a:avLst/>
            </a:prstGeom>
            <a:solidFill>
              <a:schemeClr val="accent2"/>
            </a:solidFill>
            <a:ln w="9525">
              <a:noFill/>
              <a:miter lim="800000"/>
              <a:headEnd/>
              <a:tailEnd/>
            </a:ln>
            <a:effectLst/>
          </p:spPr>
          <p:txBody>
            <a:bodyPr wrap="none" anchor="ctr"/>
            <a:lstStyle/>
            <a:p>
              <a:pPr>
                <a:defRPr/>
              </a:pPr>
              <a:endParaRPr lang="en-US">
                <a:latin typeface="Tahoma" charset="0"/>
              </a:endParaRPr>
            </a:p>
          </p:txBody>
        </p:sp>
        <p:sp>
          <p:nvSpPr>
            <p:cNvPr id="54333" name="Rectangle 2109"/>
            <p:cNvSpPr>
              <a:spLocks noChangeArrowheads="1"/>
            </p:cNvSpPr>
            <p:nvPr userDrawn="1"/>
          </p:nvSpPr>
          <p:spPr bwMode="hidden">
            <a:xfrm>
              <a:off x="5568" y="6"/>
              <a:ext cx="48" cy="4320"/>
            </a:xfrm>
            <a:prstGeom prst="rect">
              <a:avLst/>
            </a:prstGeom>
            <a:solidFill>
              <a:schemeClr val="accent2"/>
            </a:solidFill>
            <a:ln w="9525">
              <a:noFill/>
              <a:miter lim="800000"/>
              <a:headEnd/>
              <a:tailEnd/>
            </a:ln>
            <a:effectLst/>
          </p:spPr>
          <p:txBody>
            <a:bodyPr wrap="none" anchor="ctr"/>
            <a:lstStyle/>
            <a:p>
              <a:pPr>
                <a:defRPr/>
              </a:pPr>
              <a:endParaRPr lang="en-US">
                <a:latin typeface="Tahoma" charset="0"/>
              </a:endParaRPr>
            </a:p>
          </p:txBody>
        </p:sp>
        <p:sp>
          <p:nvSpPr>
            <p:cNvPr id="54334" name="Rectangle 2110"/>
            <p:cNvSpPr>
              <a:spLocks noChangeArrowheads="1"/>
            </p:cNvSpPr>
            <p:nvPr userDrawn="1"/>
          </p:nvSpPr>
          <p:spPr bwMode="hidden">
            <a:xfrm>
              <a:off x="5664" y="6"/>
              <a:ext cx="48" cy="4320"/>
            </a:xfrm>
            <a:prstGeom prst="rect">
              <a:avLst/>
            </a:prstGeom>
            <a:solidFill>
              <a:schemeClr val="accent2"/>
            </a:solidFill>
            <a:ln w="9525">
              <a:noFill/>
              <a:miter lim="800000"/>
              <a:headEnd/>
              <a:tailEnd/>
            </a:ln>
            <a:effectLst/>
          </p:spPr>
          <p:txBody>
            <a:bodyPr wrap="none" anchor="ctr"/>
            <a:lstStyle/>
            <a:p>
              <a:pPr>
                <a:defRPr/>
              </a:pPr>
              <a:endParaRPr lang="en-US">
                <a:latin typeface="Tahoma" charset="0"/>
              </a:endParaRPr>
            </a:p>
          </p:txBody>
        </p:sp>
        <p:sp>
          <p:nvSpPr>
            <p:cNvPr id="54335" name="Rectangle 2111"/>
            <p:cNvSpPr>
              <a:spLocks noChangeArrowheads="1"/>
            </p:cNvSpPr>
            <p:nvPr userDrawn="1"/>
          </p:nvSpPr>
          <p:spPr bwMode="hidden">
            <a:xfrm>
              <a:off x="431" y="0"/>
              <a:ext cx="5331" cy="4320"/>
            </a:xfrm>
            <a:prstGeom prst="rect">
              <a:avLst/>
            </a:prstGeom>
            <a:solidFill>
              <a:schemeClr val="accent1">
                <a:alpha val="50000"/>
              </a:schemeClr>
            </a:solidFill>
            <a:ln w="9525">
              <a:noFill/>
              <a:miter lim="800000"/>
              <a:headEnd/>
              <a:tailEnd/>
            </a:ln>
            <a:effectLst/>
          </p:spPr>
          <p:txBody>
            <a:bodyPr wrap="none" anchor="ctr"/>
            <a:lstStyle/>
            <a:p>
              <a:pPr>
                <a:defRPr/>
              </a:pPr>
              <a:endParaRPr lang="en-US">
                <a:latin typeface="Tahoma" charset="0"/>
              </a:endParaRPr>
            </a:p>
          </p:txBody>
        </p:sp>
        <p:sp>
          <p:nvSpPr>
            <p:cNvPr id="54336" name="Rectangle 2112"/>
            <p:cNvSpPr>
              <a:spLocks noChangeArrowheads="1"/>
            </p:cNvSpPr>
            <p:nvPr userDrawn="1"/>
          </p:nvSpPr>
          <p:spPr bwMode="blackGray">
            <a:xfrm>
              <a:off x="0" y="1081"/>
              <a:ext cx="4378" cy="47"/>
            </a:xfrm>
            <a:prstGeom prst="rect">
              <a:avLst/>
            </a:prstGeom>
            <a:solidFill>
              <a:schemeClr val="hlink">
                <a:alpha val="50000"/>
              </a:schemeClr>
            </a:solidFill>
            <a:ln w="9525">
              <a:noFill/>
              <a:miter lim="800000"/>
              <a:headEnd/>
              <a:tailEnd/>
            </a:ln>
            <a:effectLst/>
            <a:scene3d>
              <a:camera prst="orthographicFront"/>
              <a:lightRig rig="threePt" dir="t"/>
            </a:scene3d>
            <a:sp3d>
              <a:bevelT/>
            </a:sp3d>
          </p:spPr>
          <p:txBody>
            <a:bodyPr wrap="none" anchor="ctr"/>
            <a:lstStyle/>
            <a:p>
              <a:pPr>
                <a:defRPr/>
              </a:pPr>
              <a:endParaRPr lang="en-US">
                <a:latin typeface="Tahoma" charset="0"/>
              </a:endParaRPr>
            </a:p>
          </p:txBody>
        </p:sp>
      </p:grpSp>
      <p:sp>
        <p:nvSpPr>
          <p:cNvPr id="2051" name="Rectangle 2113"/>
          <p:cNvSpPr>
            <a:spLocks noGrp="1" noChangeArrowheads="1"/>
          </p:cNvSpPr>
          <p:nvPr>
            <p:ph type="title"/>
          </p:nvPr>
        </p:nvSpPr>
        <p:spPr bwMode="auto">
          <a:xfrm>
            <a:off x="838200" y="1150938"/>
            <a:ext cx="8164513" cy="481012"/>
          </a:xfrm>
          <a:prstGeom prst="rect">
            <a:avLst/>
          </a:prstGeom>
          <a:noFill/>
          <a:ln w="9525">
            <a:noFill/>
            <a:miter lim="800000"/>
            <a:headEnd/>
            <a:tailEnd/>
          </a:ln>
        </p:spPr>
        <p:txBody>
          <a:bodyPr vert="horz" wrap="square" lIns="91440" tIns="45720" rIns="91440" bIns="45720" numCol="1" anchor="b" anchorCtr="0" compatLnSpc="1">
            <a:prstTxWarp prst="textNoShape">
              <a:avLst/>
            </a:prstTxWarp>
            <a:spAutoFit/>
          </a:bodyPr>
          <a:lstStyle/>
          <a:p>
            <a:pPr lvl="0"/>
            <a:r>
              <a:rPr lang="en-US" smtClean="0"/>
              <a:t>Click to edit Master title style</a:t>
            </a:r>
          </a:p>
        </p:txBody>
      </p:sp>
      <p:sp>
        <p:nvSpPr>
          <p:cNvPr id="2052" name="Rectangle 2114"/>
          <p:cNvSpPr>
            <a:spLocks noGrp="1" noChangeArrowheads="1"/>
          </p:cNvSpPr>
          <p:nvPr>
            <p:ph type="body" idx="1"/>
          </p:nvPr>
        </p:nvSpPr>
        <p:spPr bwMode="auto">
          <a:xfrm>
            <a:off x="912813" y="1905000"/>
            <a:ext cx="8110537" cy="419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4341" name="Rectangle 2117"/>
          <p:cNvSpPr>
            <a:spLocks noGrp="1" noChangeArrowheads="1"/>
          </p:cNvSpPr>
          <p:nvPr>
            <p:ph type="sldNum" sz="quarter" idx="4"/>
          </p:nvPr>
        </p:nvSpPr>
        <p:spPr bwMode="auto">
          <a:xfrm>
            <a:off x="37338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spcBef>
                <a:spcPct val="0"/>
              </a:spcBef>
              <a:buClrTx/>
              <a:buFontTx/>
              <a:buNone/>
              <a:defRPr sz="1000">
                <a:latin typeface="Tahoma" charset="0"/>
              </a:defRPr>
            </a:lvl1pPr>
          </a:lstStyle>
          <a:p>
            <a:pPr>
              <a:defRPr/>
            </a:pPr>
            <a:fld id="{40290482-F5D5-4FC6-A4C9-4C8678CE15BB}" type="slidenum">
              <a:rPr lang="en-US"/>
              <a:pPr>
                <a:defRPr/>
              </a:pPr>
              <a:t>‹#›</a:t>
            </a:fld>
            <a:endParaRPr lang="en-US"/>
          </a:p>
        </p:txBody>
      </p:sp>
      <p:pic>
        <p:nvPicPr>
          <p:cNvPr id="2054" name="Picture 2119" descr="Write-Source-Logo(trans) - 2"/>
          <p:cNvPicPr>
            <a:picLocks noChangeAspect="1" noChangeArrowheads="1"/>
          </p:cNvPicPr>
          <p:nvPr userDrawn="1"/>
        </p:nvPicPr>
        <p:blipFill>
          <a:blip r:embed="rId13" cstate="print"/>
          <a:srcRect/>
          <a:stretch>
            <a:fillRect/>
          </a:stretch>
        </p:blipFill>
        <p:spPr bwMode="auto">
          <a:xfrm>
            <a:off x="228600" y="609600"/>
            <a:ext cx="1600200" cy="10668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44"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hdr="0" ftr="0" dt="0"/>
  <p:txStyles>
    <p:title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ahoma" charset="0"/>
        </a:defRPr>
      </a:lvl2pPr>
      <a:lvl3pPr algn="ctr" rtl="0" eaLnBrk="0" fontAlgn="base" hangingPunct="0">
        <a:spcBef>
          <a:spcPct val="0"/>
        </a:spcBef>
        <a:spcAft>
          <a:spcPct val="0"/>
        </a:spcAft>
        <a:defRPr sz="3600">
          <a:solidFill>
            <a:schemeClr val="tx2"/>
          </a:solidFill>
          <a:latin typeface="Tahoma" charset="0"/>
        </a:defRPr>
      </a:lvl3pPr>
      <a:lvl4pPr algn="ctr" rtl="0" eaLnBrk="0" fontAlgn="base" hangingPunct="0">
        <a:spcBef>
          <a:spcPct val="0"/>
        </a:spcBef>
        <a:spcAft>
          <a:spcPct val="0"/>
        </a:spcAft>
        <a:defRPr sz="3600">
          <a:solidFill>
            <a:schemeClr val="tx2"/>
          </a:solidFill>
          <a:latin typeface="Tahoma" charset="0"/>
        </a:defRPr>
      </a:lvl4pPr>
      <a:lvl5pPr algn="ctr" rtl="0" eaLnBrk="0" fontAlgn="base" hangingPunct="0">
        <a:spcBef>
          <a:spcPct val="0"/>
        </a:spcBef>
        <a:spcAft>
          <a:spcPct val="0"/>
        </a:spcAft>
        <a:defRPr sz="3600">
          <a:solidFill>
            <a:schemeClr val="tx2"/>
          </a:solidFill>
          <a:latin typeface="Tahoma" charset="0"/>
        </a:defRPr>
      </a:lvl5pPr>
      <a:lvl6pPr marL="457200" algn="ctr" rtl="0" fontAlgn="base">
        <a:spcBef>
          <a:spcPct val="0"/>
        </a:spcBef>
        <a:spcAft>
          <a:spcPct val="0"/>
        </a:spcAft>
        <a:defRPr sz="3600">
          <a:solidFill>
            <a:schemeClr val="tx2"/>
          </a:solidFill>
          <a:latin typeface="Tahoma" charset="0"/>
        </a:defRPr>
      </a:lvl6pPr>
      <a:lvl7pPr marL="914400" algn="ctr" rtl="0" fontAlgn="base">
        <a:spcBef>
          <a:spcPct val="0"/>
        </a:spcBef>
        <a:spcAft>
          <a:spcPct val="0"/>
        </a:spcAft>
        <a:defRPr sz="3600">
          <a:solidFill>
            <a:schemeClr val="tx2"/>
          </a:solidFill>
          <a:latin typeface="Tahoma" charset="0"/>
        </a:defRPr>
      </a:lvl7pPr>
      <a:lvl8pPr marL="1371600" algn="ctr" rtl="0" fontAlgn="base">
        <a:spcBef>
          <a:spcPct val="0"/>
        </a:spcBef>
        <a:spcAft>
          <a:spcPct val="0"/>
        </a:spcAft>
        <a:defRPr sz="3600">
          <a:solidFill>
            <a:schemeClr val="tx2"/>
          </a:solidFill>
          <a:latin typeface="Tahoma" charset="0"/>
        </a:defRPr>
      </a:lvl8pPr>
      <a:lvl9pPr marL="1828800" algn="ctr" rtl="0" fontAlgn="base">
        <a:spcBef>
          <a:spcPct val="0"/>
        </a:spcBef>
        <a:spcAft>
          <a:spcPct val="0"/>
        </a:spcAft>
        <a:defRPr sz="3600">
          <a:solidFill>
            <a:schemeClr val="tx2"/>
          </a:solidFill>
          <a:latin typeface="Tahoma" charset="0"/>
        </a:defRPr>
      </a:lvl9pPr>
    </p:titleStyle>
    <p:bodyStyle>
      <a:lvl1pPr marL="342900" indent="-342900" algn="l" rtl="0" eaLnBrk="0" fontAlgn="base" hangingPunct="0">
        <a:spcBef>
          <a:spcPct val="20000"/>
        </a:spcBef>
        <a:spcAft>
          <a:spcPct val="0"/>
        </a:spcAft>
        <a:buClr>
          <a:srgbClr val="318F50"/>
        </a:buClr>
        <a:buSzPct val="75000"/>
        <a:buFont typeface="Wingdings 2" pitchFamily="18" charset="2"/>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rgbClr val="318F50"/>
        </a:buClr>
        <a:buFont typeface="Wingdings 2" pitchFamily="18" charset="2"/>
        <a:buChar char="²"/>
        <a:defRPr sz="2000">
          <a:solidFill>
            <a:schemeClr val="tx1"/>
          </a:solidFill>
          <a:latin typeface="+mn-lt"/>
        </a:defRPr>
      </a:lvl2pPr>
      <a:lvl3pPr marL="1143000" indent="-228600" algn="l" rtl="0" eaLnBrk="0" fontAlgn="base" hangingPunct="0">
        <a:spcBef>
          <a:spcPct val="20000"/>
        </a:spcBef>
        <a:spcAft>
          <a:spcPct val="0"/>
        </a:spcAft>
        <a:buClr>
          <a:srgbClr val="318F50"/>
        </a:buClr>
        <a:buFont typeface="Wingdings 2" pitchFamily="18" charset="2"/>
        <a:buChar char="³"/>
        <a:defRPr>
          <a:solidFill>
            <a:schemeClr val="tx1"/>
          </a:solidFill>
          <a:latin typeface="+mn-lt"/>
        </a:defRPr>
      </a:lvl3pPr>
      <a:lvl4pPr marL="1600200" indent="-228600" algn="l" rtl="0" eaLnBrk="0" fontAlgn="base" hangingPunct="0">
        <a:spcBef>
          <a:spcPct val="20000"/>
        </a:spcBef>
        <a:spcAft>
          <a:spcPct val="0"/>
        </a:spcAft>
        <a:buClr>
          <a:srgbClr val="318F50"/>
        </a:buClr>
        <a:buFont typeface="Wingdings 2" pitchFamily="18" charset="2"/>
        <a:buChar char="±"/>
        <a:defRPr sz="1600">
          <a:solidFill>
            <a:schemeClr val="tx1"/>
          </a:solidFill>
          <a:latin typeface="+mn-lt"/>
        </a:defRPr>
      </a:lvl4pPr>
      <a:lvl5pPr marL="2057400" indent="-228600" algn="l" rtl="0" eaLnBrk="0" fontAlgn="base" hangingPunct="0">
        <a:spcBef>
          <a:spcPct val="20000"/>
        </a:spcBef>
        <a:spcAft>
          <a:spcPct val="0"/>
        </a:spcAft>
        <a:buClr>
          <a:srgbClr val="318F50"/>
        </a:buClr>
        <a:buSzPct val="85000"/>
        <a:buFont typeface="Wingdings 2" pitchFamily="18" charset="2"/>
        <a:buChar char="®"/>
        <a:defRPr sz="1400">
          <a:solidFill>
            <a:schemeClr val="tx1"/>
          </a:solidFill>
          <a:latin typeface="+mn-lt"/>
        </a:defRPr>
      </a:lvl5pPr>
      <a:lvl6pPr marL="2514600" indent="-228600" algn="l" rtl="0" fontAlgn="base">
        <a:spcBef>
          <a:spcPct val="20000"/>
        </a:spcBef>
        <a:spcAft>
          <a:spcPct val="0"/>
        </a:spcAft>
        <a:buClr>
          <a:srgbClr val="318F50"/>
        </a:buClr>
        <a:buSzPct val="85000"/>
        <a:buFont typeface="Wingdings 2" pitchFamily="18" charset="2"/>
        <a:buChar char="®"/>
        <a:defRPr sz="1400">
          <a:solidFill>
            <a:schemeClr val="tx1"/>
          </a:solidFill>
          <a:latin typeface="+mn-lt"/>
        </a:defRPr>
      </a:lvl6pPr>
      <a:lvl7pPr marL="2971800" indent="-228600" algn="l" rtl="0" fontAlgn="base">
        <a:spcBef>
          <a:spcPct val="20000"/>
        </a:spcBef>
        <a:spcAft>
          <a:spcPct val="0"/>
        </a:spcAft>
        <a:buClr>
          <a:srgbClr val="318F50"/>
        </a:buClr>
        <a:buSzPct val="85000"/>
        <a:buFont typeface="Wingdings 2" pitchFamily="18" charset="2"/>
        <a:buChar char="®"/>
        <a:defRPr sz="1400">
          <a:solidFill>
            <a:schemeClr val="tx1"/>
          </a:solidFill>
          <a:latin typeface="+mn-lt"/>
        </a:defRPr>
      </a:lvl7pPr>
      <a:lvl8pPr marL="3429000" indent="-228600" algn="l" rtl="0" fontAlgn="base">
        <a:spcBef>
          <a:spcPct val="20000"/>
        </a:spcBef>
        <a:spcAft>
          <a:spcPct val="0"/>
        </a:spcAft>
        <a:buClr>
          <a:srgbClr val="318F50"/>
        </a:buClr>
        <a:buSzPct val="85000"/>
        <a:buFont typeface="Wingdings 2" pitchFamily="18" charset="2"/>
        <a:buChar char="®"/>
        <a:defRPr sz="1400">
          <a:solidFill>
            <a:schemeClr val="tx1"/>
          </a:solidFill>
          <a:latin typeface="+mn-lt"/>
        </a:defRPr>
      </a:lvl8pPr>
      <a:lvl9pPr marL="3886200" indent="-228600" algn="l" rtl="0" fontAlgn="base">
        <a:spcBef>
          <a:spcPct val="20000"/>
        </a:spcBef>
        <a:spcAft>
          <a:spcPct val="0"/>
        </a:spcAft>
        <a:buClr>
          <a:srgbClr val="318F50"/>
        </a:buClr>
        <a:buSzPct val="85000"/>
        <a:buFont typeface="Wingdings 2" pitchFamily="18" charset="2"/>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gif"/><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3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oleObject" Target="../embeddings/Microsoft_Office_Excel_97-2003_Worksheet1.xls"/><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42.xml.rels><?xml version="1.0" encoding="UTF-8" standalone="yes"?>
<Relationships xmlns="http://schemas.openxmlformats.org/package/2006/relationships"><Relationship Id="rId3" Type="http://schemas.openxmlformats.org/officeDocument/2006/relationships/oleObject" Target="../embeddings/Microsoft_Office_Excel_97-2003_Worksheet2.xls"/><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43.xml.rels><?xml version="1.0" encoding="UTF-8" standalone="yes"?>
<Relationships xmlns="http://schemas.openxmlformats.org/package/2006/relationships"><Relationship Id="rId3" Type="http://schemas.openxmlformats.org/officeDocument/2006/relationships/oleObject" Target="../embeddings/Microsoft_Office_Excel_97-2003_Worksheet3.xls"/><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4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119"/>
          <p:cNvSpPr>
            <a:spLocks noGrp="1" noChangeArrowheads="1"/>
          </p:cNvSpPr>
          <p:nvPr>
            <p:ph type="sldNum" sz="quarter" idx="10"/>
          </p:nvPr>
        </p:nvSpPr>
        <p:spPr>
          <a:xfrm>
            <a:off x="3429000" y="6248400"/>
            <a:ext cx="1905000" cy="457200"/>
          </a:xfrm>
          <a:noFill/>
        </p:spPr>
        <p:txBody>
          <a:bodyPr/>
          <a:lstStyle/>
          <a:p>
            <a:pPr algn="ctr"/>
            <a:fld id="{BAE83EA8-870D-4E5B-AF60-472F43F298F0}" type="slidenum">
              <a:rPr lang="en-US" smtClean="0">
                <a:latin typeface="Tahoma" pitchFamily="34" charset="0"/>
              </a:rPr>
              <a:pPr algn="ctr"/>
              <a:t>1</a:t>
            </a:fld>
            <a:endParaRPr lang="en-US" dirty="0" smtClean="0">
              <a:latin typeface="Tahoma" pitchFamily="34" charset="0"/>
            </a:endParaRPr>
          </a:p>
        </p:txBody>
      </p:sp>
      <p:sp>
        <p:nvSpPr>
          <p:cNvPr id="4099" name="Rectangle 2"/>
          <p:cNvSpPr>
            <a:spLocks noGrp="1" noChangeArrowheads="1"/>
          </p:cNvSpPr>
          <p:nvPr>
            <p:ph type="ctrTitle"/>
          </p:nvPr>
        </p:nvSpPr>
        <p:spPr>
          <a:xfrm>
            <a:off x="762000" y="855325"/>
            <a:ext cx="7721600" cy="1446550"/>
          </a:xfrm>
        </p:spPr>
        <p:txBody>
          <a:bodyPr>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eaLnBrk="1" hangingPunct="1"/>
            <a:r>
              <a:rPr lang="en-US" sz="8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sz="8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r>
              <a:rPr lang="en-US" sz="4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t>
            </a:r>
            <a:r>
              <a:rPr lang="en-US" b="1" dirty="0" smtClean="0">
                <a:ln>
                  <a:prstDash val="solid"/>
                </a:ln>
                <a:solidFill>
                  <a:srgbClr val="003399"/>
                </a:solidFill>
                <a:effectLst>
                  <a:outerShdw blurRad="88000" dist="50800" dir="5040000" algn="tl">
                    <a:schemeClr val="accent4">
                      <a:tint val="80000"/>
                      <a:satMod val="250000"/>
                      <a:alpha val="45000"/>
                    </a:schemeClr>
                  </a:outerShdw>
                </a:effectLst>
              </a:rPr>
              <a:t>21</a:t>
            </a:r>
            <a:r>
              <a:rPr lang="en-US" b="1" baseline="30000" dirty="0" smtClean="0">
                <a:ln>
                  <a:prstDash val="solid"/>
                </a:ln>
                <a:solidFill>
                  <a:srgbClr val="003399"/>
                </a:solidFill>
                <a:effectLst>
                  <a:outerShdw blurRad="88000" dist="50800" dir="5040000" algn="tl">
                    <a:schemeClr val="accent4">
                      <a:tint val="80000"/>
                      <a:satMod val="250000"/>
                      <a:alpha val="45000"/>
                    </a:schemeClr>
                  </a:outerShdw>
                </a:effectLst>
              </a:rPr>
              <a:t>st</a:t>
            </a:r>
            <a:r>
              <a:rPr lang="en-US" b="1" dirty="0" smtClean="0">
                <a:ln>
                  <a:prstDash val="solid"/>
                </a:ln>
                <a:solidFill>
                  <a:srgbClr val="003399"/>
                </a:solidFill>
                <a:effectLst>
                  <a:outerShdw blurRad="88000" dist="50800" dir="5040000" algn="tl">
                    <a:schemeClr val="accent4">
                      <a:tint val="80000"/>
                      <a:satMod val="250000"/>
                      <a:alpha val="45000"/>
                    </a:schemeClr>
                  </a:outerShdw>
                </a:effectLst>
              </a:rPr>
              <a:t> Century Grant Applications: Brief and to the Point</a:t>
            </a:r>
          </a:p>
        </p:txBody>
      </p:sp>
      <p:sp>
        <p:nvSpPr>
          <p:cNvPr id="4100" name="Rectangle 3"/>
          <p:cNvSpPr>
            <a:spLocks noGrp="1" noChangeArrowheads="1"/>
          </p:cNvSpPr>
          <p:nvPr>
            <p:ph type="subTitle" idx="1"/>
          </p:nvPr>
        </p:nvSpPr>
        <p:spPr>
          <a:xfrm>
            <a:off x="685800" y="2971800"/>
            <a:ext cx="8001000" cy="3200400"/>
          </a:xfrm>
        </p:spPr>
        <p:txBody>
          <a:bodyPr>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eaLnBrk="1" hangingPunct="1">
              <a:lnSpc>
                <a:spcPct val="90000"/>
              </a:lnSpc>
              <a:spcBef>
                <a:spcPct val="0"/>
              </a:spcBef>
            </a:pPr>
            <a:endParaRPr lang="en-US" sz="12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a:p>
            <a:pPr algn="ctr" eaLnBrk="1" hangingPunct="1">
              <a:lnSpc>
                <a:spcPct val="90000"/>
              </a:lnSpc>
              <a:spcBef>
                <a:spcPct val="0"/>
              </a:spcBef>
            </a:pPr>
            <a:endParaRPr lang="en-US" sz="2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a:p>
            <a:pPr algn="ctr" eaLnBrk="1" hangingPunct="1">
              <a:lnSpc>
                <a:spcPct val="90000"/>
              </a:lnSpc>
              <a:spcBef>
                <a:spcPct val="0"/>
              </a:spcBef>
            </a:pPr>
            <a:r>
              <a:rPr lang="en-US" sz="2000" b="1" dirty="0" smtClean="0">
                <a:ln>
                  <a:prstDash val="solid"/>
                </a:ln>
                <a:solidFill>
                  <a:srgbClr val="108C1C"/>
                </a:solidFill>
                <a:effectLst>
                  <a:outerShdw blurRad="88000" dist="50800" dir="5040000" algn="tl">
                    <a:schemeClr val="accent4">
                      <a:tint val="80000"/>
                      <a:satMod val="250000"/>
                      <a:alpha val="45000"/>
                    </a:schemeClr>
                  </a:outerShdw>
                </a:effectLst>
              </a:rPr>
              <a:t>2015 Annual MNN Conference</a:t>
            </a:r>
          </a:p>
          <a:p>
            <a:pPr algn="ctr" eaLnBrk="1" hangingPunct="1">
              <a:lnSpc>
                <a:spcPct val="90000"/>
              </a:lnSpc>
              <a:spcBef>
                <a:spcPct val="0"/>
              </a:spcBef>
            </a:pPr>
            <a:endParaRPr lang="en-US" sz="2000" b="1" dirty="0" smtClean="0">
              <a:ln>
                <a:prstDash val="solid"/>
              </a:ln>
              <a:solidFill>
                <a:srgbClr val="108C1C"/>
              </a:solidFill>
              <a:effectLst>
                <a:outerShdw blurRad="88000" dist="50800" dir="5040000" algn="tl">
                  <a:schemeClr val="accent4">
                    <a:tint val="80000"/>
                    <a:satMod val="250000"/>
                    <a:alpha val="45000"/>
                  </a:schemeClr>
                </a:outerShdw>
              </a:effectLst>
            </a:endParaRPr>
          </a:p>
          <a:p>
            <a:pPr algn="ctr" eaLnBrk="1" hangingPunct="1">
              <a:lnSpc>
                <a:spcPct val="90000"/>
              </a:lnSpc>
              <a:spcBef>
                <a:spcPct val="0"/>
              </a:spcBef>
            </a:pPr>
            <a:r>
              <a:rPr lang="en-US" sz="2000" b="1" dirty="0" smtClean="0">
                <a:ln>
                  <a:prstDash val="solid"/>
                </a:ln>
                <a:solidFill>
                  <a:srgbClr val="108C1C"/>
                </a:solidFill>
                <a:effectLst>
                  <a:outerShdw blurRad="88000" dist="50800" dir="5040000" algn="tl">
                    <a:schemeClr val="accent4">
                      <a:tint val="80000"/>
                      <a:satMod val="250000"/>
                      <a:alpha val="45000"/>
                    </a:schemeClr>
                  </a:outerShdw>
                </a:effectLst>
              </a:rPr>
              <a:t>October 21, 2015</a:t>
            </a:r>
          </a:p>
          <a:p>
            <a:pPr algn="ctr" eaLnBrk="1" hangingPunct="1">
              <a:lnSpc>
                <a:spcPct val="90000"/>
              </a:lnSpc>
              <a:spcBef>
                <a:spcPct val="0"/>
              </a:spcBef>
            </a:pPr>
            <a:endParaRPr lang="en-US" sz="12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a:p>
            <a:pPr algn="ctr" eaLnBrk="1" hangingPunct="1">
              <a:lnSpc>
                <a:spcPct val="90000"/>
              </a:lnSpc>
              <a:spcBef>
                <a:spcPct val="0"/>
              </a:spcBef>
            </a:pPr>
            <a:endParaRPr lang="en-US" sz="12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a:p>
            <a:pPr algn="ctr" eaLnBrk="1" hangingPunct="1">
              <a:lnSpc>
                <a:spcPct val="90000"/>
              </a:lnSpc>
              <a:spcBef>
                <a:spcPct val="0"/>
              </a:spcBef>
            </a:pPr>
            <a:endParaRPr lang="en-US" sz="12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a:p>
            <a:pPr algn="ctr" eaLnBrk="1" hangingPunct="1">
              <a:lnSpc>
                <a:spcPct val="90000"/>
              </a:lnSpc>
              <a:spcBef>
                <a:spcPct val="0"/>
              </a:spcBef>
            </a:pPr>
            <a:endParaRPr lang="en-US" sz="1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a:p>
            <a:pPr algn="ctr" eaLnBrk="1" hangingPunct="1">
              <a:lnSpc>
                <a:spcPct val="90000"/>
              </a:lnSpc>
              <a:spcBef>
                <a:spcPct val="0"/>
              </a:spcBef>
            </a:pPr>
            <a:r>
              <a:rPr lang="en-US" sz="1600" b="1" dirty="0" smtClean="0">
                <a:ln>
                  <a:prstDash val="solid"/>
                </a:ln>
                <a:effectLst>
                  <a:outerShdw blurRad="88000" dist="50800" dir="5040000" algn="tl">
                    <a:schemeClr val="accent4">
                      <a:tint val="80000"/>
                      <a:satMod val="250000"/>
                      <a:alpha val="45000"/>
                    </a:schemeClr>
                  </a:outerShdw>
                </a:effectLst>
              </a:rPr>
              <a:t>Diane Gedeon-Martin</a:t>
            </a:r>
            <a:r>
              <a:rPr lang="en-US" sz="1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sz="1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r>
              <a:rPr lang="en-US" b="1" u="sng" dirty="0" smtClean="0">
                <a:ln>
                  <a:prstDash val="solid"/>
                </a:ln>
                <a:solidFill>
                  <a:schemeClr val="tx2"/>
                </a:solidFill>
                <a:effectLst>
                  <a:outerShdw blurRad="88000" dist="50800" dir="5040000" algn="tl">
                    <a:schemeClr val="accent4">
                      <a:tint val="80000"/>
                      <a:satMod val="250000"/>
                      <a:alpha val="45000"/>
                    </a:schemeClr>
                  </a:outerShdw>
                </a:effectLst>
                <a:latin typeface="Dauphin" pitchFamily="18" charset="0"/>
              </a:rPr>
              <a:t>The Write Source, LLC</a:t>
            </a:r>
          </a:p>
          <a:p>
            <a:pPr algn="ctr" eaLnBrk="1" hangingPunct="1">
              <a:lnSpc>
                <a:spcPct val="90000"/>
              </a:lnSpc>
              <a:spcBef>
                <a:spcPct val="0"/>
              </a:spcBef>
            </a:pPr>
            <a:r>
              <a:rPr lang="en-US" sz="1200" b="1" dirty="0" smtClean="0">
                <a:ln>
                  <a:prstDash val="solid"/>
                </a:ln>
                <a:solidFill>
                  <a:schemeClr val="tx2"/>
                </a:solidFill>
                <a:effectLst>
                  <a:outerShdw blurRad="88000" dist="50800" dir="5040000" algn="tl">
                    <a:schemeClr val="accent4">
                      <a:tint val="80000"/>
                      <a:satMod val="250000"/>
                      <a:alpha val="45000"/>
                    </a:schemeClr>
                  </a:outerShdw>
                </a:effectLst>
              </a:rPr>
              <a:t>www.write-source.com</a:t>
            </a:r>
            <a:r>
              <a:rPr lang="en-US" sz="12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sz="12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endParaRPr lang="en-US" sz="12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a:p>
            <a:pPr algn="ctr" eaLnBrk="1" hangingPunct="1">
              <a:lnSpc>
                <a:spcPct val="90000"/>
              </a:lnSpc>
              <a:spcBef>
                <a:spcPct val="0"/>
              </a:spcBef>
            </a:pPr>
            <a:r>
              <a:rPr lang="en-US" sz="1600" b="1" dirty="0" smtClean="0">
                <a:ln>
                  <a:prstDash val="solid"/>
                </a:ln>
                <a:effectLst>
                  <a:outerShdw blurRad="88000" dist="50800" dir="5040000" algn="tl">
                    <a:schemeClr val="accent4">
                      <a:tint val="80000"/>
                      <a:satMod val="250000"/>
                      <a:alpha val="45000"/>
                    </a:schemeClr>
                  </a:outerShdw>
                </a:effectLst>
              </a:rPr>
              <a:t> </a:t>
            </a:r>
            <a:r>
              <a:rPr lang="en-US" sz="500" b="1" dirty="0" smtClean="0">
                <a:ln>
                  <a:prstDash val="solid"/>
                </a:ln>
                <a:effectLst>
                  <a:outerShdw blurRad="88000" dist="50800" dir="5040000" algn="tl">
                    <a:schemeClr val="accent4">
                      <a:tint val="80000"/>
                      <a:satMod val="250000"/>
                      <a:alpha val="45000"/>
                    </a:schemeClr>
                  </a:outerShdw>
                </a:effectLst>
                <a:latin typeface="Symbol" pitchFamily="18" charset="2"/>
              </a:rPr>
              <a:t></a:t>
            </a:r>
            <a:r>
              <a:rPr lang="en-US" sz="500" b="1" dirty="0" smtClean="0">
                <a:ln>
                  <a:prstDash val="solid"/>
                </a:ln>
                <a:effectLst>
                  <a:outerShdw blurRad="88000" dist="50800" dir="5040000" algn="tl">
                    <a:schemeClr val="accent4">
                      <a:tint val="80000"/>
                      <a:satMod val="250000"/>
                      <a:alpha val="45000"/>
                    </a:schemeClr>
                  </a:outerShdw>
                </a:effectLst>
              </a:rPr>
              <a:t>2015, The Write Source, LLC, Glastonbury, CT.  All rights reserved.</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85619"/>
            <a:ext cx="8164513" cy="646331"/>
          </a:xfrm>
        </p:spPr>
        <p:txBody>
          <a:bodyPr/>
          <a:lstStyle/>
          <a:p>
            <a:r>
              <a:rPr lang="en-US" dirty="0" smtClean="0"/>
              <a:t>Think Like a Reviewer</a:t>
            </a:r>
            <a:endParaRPr lang="en-US" dirty="0"/>
          </a:p>
        </p:txBody>
      </p:sp>
      <p:sp>
        <p:nvSpPr>
          <p:cNvPr id="3" name="Content Placeholder 2"/>
          <p:cNvSpPr>
            <a:spLocks noGrp="1"/>
          </p:cNvSpPr>
          <p:nvPr>
            <p:ph idx="1"/>
          </p:nvPr>
        </p:nvSpPr>
        <p:spPr>
          <a:xfrm>
            <a:off x="228601" y="1905000"/>
            <a:ext cx="8794750" cy="4191000"/>
          </a:xfrm>
        </p:spPr>
        <p:txBody>
          <a:bodyPr/>
          <a:lstStyle/>
          <a:p>
            <a:r>
              <a:rPr lang="en-US" dirty="0" smtClean="0"/>
              <a:t>Get to the point quicker</a:t>
            </a:r>
          </a:p>
          <a:p>
            <a:r>
              <a:rPr lang="en-US" dirty="0" smtClean="0"/>
              <a:t>Be specific and clear as to your intent</a:t>
            </a:r>
          </a:p>
          <a:p>
            <a:r>
              <a:rPr lang="en-US" dirty="0" smtClean="0"/>
              <a:t>Provide additional information not required by the RFP</a:t>
            </a:r>
          </a:p>
          <a:p>
            <a:r>
              <a:rPr lang="en-US" dirty="0" smtClean="0"/>
              <a:t>Use headers to guide reviewers</a:t>
            </a:r>
          </a:p>
          <a:p>
            <a:r>
              <a:rPr lang="en-US" dirty="0" smtClean="0"/>
              <a:t>Place information in the required sections not elsewhere</a:t>
            </a:r>
          </a:p>
          <a:p>
            <a:r>
              <a:rPr lang="en-US" dirty="0" smtClean="0"/>
              <a:t>Incorporate success stories or examples</a:t>
            </a:r>
          </a:p>
          <a:p>
            <a:r>
              <a:rPr lang="en-US" dirty="0" smtClean="0"/>
              <a:t>Format your proposal using specific type fonts</a:t>
            </a:r>
          </a:p>
          <a:p>
            <a:r>
              <a:rPr lang="en-US" dirty="0" smtClean="0"/>
              <a:t>Incorporate visuals to help reviewers grasp concepts quickly</a:t>
            </a:r>
          </a:p>
          <a:p>
            <a:r>
              <a:rPr lang="en-US" dirty="0" smtClean="0"/>
              <a:t>Use tables to communicate statistics instead of burying them in long-winded paragraphs</a:t>
            </a:r>
          </a:p>
          <a:p>
            <a:endParaRPr lang="en-US" dirty="0"/>
          </a:p>
        </p:txBody>
      </p:sp>
      <p:sp>
        <p:nvSpPr>
          <p:cNvPr id="4" name="Slide Number Placeholder 3"/>
          <p:cNvSpPr>
            <a:spLocks noGrp="1"/>
          </p:cNvSpPr>
          <p:nvPr>
            <p:ph type="sldNum" sz="quarter" idx="10"/>
          </p:nvPr>
        </p:nvSpPr>
        <p:spPr/>
        <p:txBody>
          <a:bodyPr/>
          <a:lstStyle/>
          <a:p>
            <a:pPr>
              <a:defRPr/>
            </a:pPr>
            <a:fld id="{56F5FEDA-EFD5-4A96-BAD6-CFCF68061366}" type="slidenum">
              <a:rPr lang="en-US" smtClean="0"/>
              <a:pPr>
                <a:defRPr/>
              </a:pPr>
              <a:t>10</a:t>
            </a:fld>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85619"/>
            <a:ext cx="8164513" cy="646331"/>
          </a:xfrm>
        </p:spPr>
        <p:txBody>
          <a:bodyPr/>
          <a:lstStyle/>
          <a:p>
            <a:r>
              <a:rPr lang="en-US" dirty="0" smtClean="0"/>
              <a:t>What Would You Prefer?</a:t>
            </a:r>
            <a:endParaRPr lang="en-US" dirty="0"/>
          </a:p>
        </p:txBody>
      </p:sp>
      <p:sp>
        <p:nvSpPr>
          <p:cNvPr id="4" name="Slide Number Placeholder 3"/>
          <p:cNvSpPr>
            <a:spLocks noGrp="1"/>
          </p:cNvSpPr>
          <p:nvPr>
            <p:ph type="sldNum" sz="quarter" idx="10"/>
          </p:nvPr>
        </p:nvSpPr>
        <p:spPr/>
        <p:txBody>
          <a:bodyPr/>
          <a:lstStyle/>
          <a:p>
            <a:pPr>
              <a:defRPr/>
            </a:pPr>
            <a:fld id="{56F5FEDA-EFD5-4A96-BAD6-CFCF68061366}" type="slidenum">
              <a:rPr lang="en-US" smtClean="0"/>
              <a:pPr>
                <a:defRPr/>
              </a:pPr>
              <a:t>11</a:t>
            </a:fld>
            <a:endParaRPr lang="en-US"/>
          </a:p>
        </p:txBody>
      </p:sp>
      <p:sp>
        <p:nvSpPr>
          <p:cNvPr id="9" name="TextBox 8"/>
          <p:cNvSpPr txBox="1"/>
          <p:nvPr/>
        </p:nvSpPr>
        <p:spPr>
          <a:xfrm>
            <a:off x="4038600" y="2819400"/>
            <a:ext cx="914400" cy="646331"/>
          </a:xfrm>
          <a:prstGeom prst="rect">
            <a:avLst/>
          </a:prstGeom>
          <a:noFill/>
        </p:spPr>
        <p:txBody>
          <a:bodyPr wrap="square" rtlCol="0">
            <a:spAutoFit/>
          </a:bodyPr>
          <a:lstStyle/>
          <a:p>
            <a:pPr algn="ctr">
              <a:buNone/>
            </a:pPr>
            <a:r>
              <a:rPr lang="en-US" sz="3600" dirty="0" smtClean="0"/>
              <a:t>OR</a:t>
            </a:r>
            <a:endParaRPr lang="en-US" sz="3600" dirty="0"/>
          </a:p>
        </p:txBody>
      </p:sp>
      <p:pic>
        <p:nvPicPr>
          <p:cNvPr id="1030" name="Picture 6"/>
          <p:cNvPicPr>
            <a:picLocks noChangeAspect="1" noChangeArrowheads="1"/>
          </p:cNvPicPr>
          <p:nvPr/>
        </p:nvPicPr>
        <p:blipFill>
          <a:blip r:embed="rId2" cstate="print"/>
          <a:srcRect l="7893" t="7318" r="10024" b="34136"/>
          <a:stretch>
            <a:fillRect/>
          </a:stretch>
        </p:blipFill>
        <p:spPr bwMode="auto">
          <a:xfrm>
            <a:off x="152400" y="1905000"/>
            <a:ext cx="3962400" cy="3657600"/>
          </a:xfrm>
          <a:prstGeom prst="rect">
            <a:avLst/>
          </a:prstGeom>
          <a:noFill/>
          <a:ln w="9525">
            <a:noFill/>
            <a:miter lim="800000"/>
            <a:headEnd/>
            <a:tailEnd/>
          </a:ln>
        </p:spPr>
      </p:pic>
      <p:pic>
        <p:nvPicPr>
          <p:cNvPr id="1032" name="Picture 8"/>
          <p:cNvPicPr>
            <a:picLocks noChangeAspect="1" noChangeArrowheads="1"/>
          </p:cNvPicPr>
          <p:nvPr/>
        </p:nvPicPr>
        <p:blipFill>
          <a:blip r:embed="rId3" cstate="print"/>
          <a:srcRect l="9116" t="8164" r="8011" b="18410"/>
          <a:stretch>
            <a:fillRect/>
          </a:stretch>
        </p:blipFill>
        <p:spPr bwMode="auto">
          <a:xfrm>
            <a:off x="4876800" y="1905000"/>
            <a:ext cx="4057654" cy="465278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3"/>
          <p:cNvSpPr>
            <a:spLocks noGrp="1"/>
          </p:cNvSpPr>
          <p:nvPr>
            <p:ph type="sldNum" sz="quarter" idx="10"/>
          </p:nvPr>
        </p:nvSpPr>
        <p:spPr>
          <a:noFill/>
        </p:spPr>
        <p:txBody>
          <a:bodyPr/>
          <a:lstStyle/>
          <a:p>
            <a:fld id="{B45652B5-2317-45DA-B968-7FA825CAB508}" type="slidenum">
              <a:rPr lang="en-US" smtClean="0">
                <a:latin typeface="Tahoma" pitchFamily="34" charset="0"/>
              </a:rPr>
              <a:pPr/>
              <a:t>12</a:t>
            </a:fld>
            <a:endParaRPr lang="en-US" smtClean="0">
              <a:latin typeface="Tahoma" pitchFamily="34" charset="0"/>
            </a:endParaRPr>
          </a:p>
        </p:txBody>
      </p:sp>
      <p:sp>
        <p:nvSpPr>
          <p:cNvPr id="22531" name="Rectangle 2"/>
          <p:cNvSpPr>
            <a:spLocks noGrp="1" noChangeArrowheads="1"/>
          </p:cNvSpPr>
          <p:nvPr>
            <p:ph type="title"/>
          </p:nvPr>
        </p:nvSpPr>
        <p:spPr>
          <a:xfrm>
            <a:off x="838200" y="441325"/>
            <a:ext cx="8164513" cy="1190625"/>
          </a:xfrm>
        </p:spPr>
        <p:txBody>
          <a:bodyPr/>
          <a:lstStyle/>
          <a:p>
            <a:pPr eaLnBrk="1" hangingPunct="1"/>
            <a:r>
              <a:rPr lang="en-US" dirty="0" smtClean="0"/>
              <a:t>Four C’s of Effective </a:t>
            </a:r>
            <a:br>
              <a:rPr lang="en-US" dirty="0" smtClean="0"/>
            </a:br>
            <a:r>
              <a:rPr lang="en-US" dirty="0" smtClean="0"/>
              <a:t>Grant Proposals</a:t>
            </a:r>
          </a:p>
        </p:txBody>
      </p:sp>
      <p:sp>
        <p:nvSpPr>
          <p:cNvPr id="22532" name="Rectangle 3"/>
          <p:cNvSpPr>
            <a:spLocks noGrp="1" noChangeArrowheads="1"/>
          </p:cNvSpPr>
          <p:nvPr>
            <p:ph type="body" idx="1"/>
          </p:nvPr>
        </p:nvSpPr>
        <p:spPr>
          <a:xfrm>
            <a:off x="381000" y="1905000"/>
            <a:ext cx="8642350" cy="4648200"/>
          </a:xfrm>
        </p:spPr>
        <p:txBody>
          <a:bodyPr/>
          <a:lstStyle/>
          <a:p>
            <a:pPr lvl="1" eaLnBrk="1" hangingPunct="1">
              <a:lnSpc>
                <a:spcPct val="90000"/>
              </a:lnSpc>
            </a:pPr>
            <a:r>
              <a:rPr lang="en-US" smtClean="0"/>
              <a:t>Clear</a:t>
            </a:r>
          </a:p>
          <a:p>
            <a:pPr lvl="2" eaLnBrk="1" hangingPunct="1">
              <a:lnSpc>
                <a:spcPct val="90000"/>
              </a:lnSpc>
            </a:pPr>
            <a:r>
              <a:rPr lang="en-US" smtClean="0"/>
              <a:t>Active, engaging language makes it easy to read</a:t>
            </a:r>
          </a:p>
          <a:p>
            <a:pPr lvl="2" eaLnBrk="1" hangingPunct="1">
              <a:lnSpc>
                <a:spcPct val="90000"/>
              </a:lnSpc>
            </a:pPr>
            <a:r>
              <a:rPr lang="en-US" smtClean="0"/>
              <a:t>Short sentences</a:t>
            </a:r>
          </a:p>
          <a:p>
            <a:pPr lvl="2" eaLnBrk="1" hangingPunct="1">
              <a:lnSpc>
                <a:spcPct val="90000"/>
              </a:lnSpc>
            </a:pPr>
            <a:r>
              <a:rPr lang="en-US" smtClean="0"/>
              <a:t>Small paragraphs</a:t>
            </a:r>
          </a:p>
          <a:p>
            <a:pPr lvl="1" eaLnBrk="1" hangingPunct="1">
              <a:lnSpc>
                <a:spcPct val="90000"/>
              </a:lnSpc>
            </a:pPr>
            <a:r>
              <a:rPr lang="en-US" smtClean="0"/>
              <a:t>Comprehensive</a:t>
            </a:r>
          </a:p>
          <a:p>
            <a:pPr lvl="2" eaLnBrk="1" hangingPunct="1">
              <a:lnSpc>
                <a:spcPct val="90000"/>
              </a:lnSpc>
            </a:pPr>
            <a:r>
              <a:rPr lang="en-US" smtClean="0"/>
              <a:t>Detailed</a:t>
            </a:r>
          </a:p>
          <a:p>
            <a:pPr lvl="2" eaLnBrk="1" hangingPunct="1">
              <a:lnSpc>
                <a:spcPct val="90000"/>
              </a:lnSpc>
            </a:pPr>
            <a:r>
              <a:rPr lang="en-US" smtClean="0"/>
              <a:t>Anticipates every possible question of grant reviewer</a:t>
            </a:r>
          </a:p>
          <a:p>
            <a:pPr lvl="1" eaLnBrk="1" hangingPunct="1">
              <a:lnSpc>
                <a:spcPct val="90000"/>
              </a:lnSpc>
            </a:pPr>
            <a:r>
              <a:rPr lang="en-US" smtClean="0"/>
              <a:t>Concise</a:t>
            </a:r>
          </a:p>
          <a:p>
            <a:pPr lvl="2" eaLnBrk="1" hangingPunct="1">
              <a:lnSpc>
                <a:spcPct val="90000"/>
              </a:lnSpc>
            </a:pPr>
            <a:r>
              <a:rPr lang="en-US" smtClean="0"/>
              <a:t>Well-organized</a:t>
            </a:r>
          </a:p>
          <a:p>
            <a:pPr lvl="2" eaLnBrk="1" hangingPunct="1">
              <a:lnSpc>
                <a:spcPct val="90000"/>
              </a:lnSpc>
            </a:pPr>
            <a:r>
              <a:rPr lang="en-US" smtClean="0"/>
              <a:t>Gets to the point as quickly as possible</a:t>
            </a:r>
          </a:p>
          <a:p>
            <a:pPr lvl="1" eaLnBrk="1" hangingPunct="1">
              <a:lnSpc>
                <a:spcPct val="90000"/>
              </a:lnSpc>
            </a:pPr>
            <a:r>
              <a:rPr lang="en-US" smtClean="0"/>
              <a:t>Competitive</a:t>
            </a:r>
          </a:p>
          <a:p>
            <a:pPr lvl="2" eaLnBrk="1" hangingPunct="1">
              <a:lnSpc>
                <a:spcPct val="90000"/>
              </a:lnSpc>
            </a:pPr>
            <a:r>
              <a:rPr lang="en-US" smtClean="0"/>
              <a:t>Attainable outcomes that will impact the community</a:t>
            </a:r>
          </a:p>
          <a:p>
            <a:pPr lvl="2" eaLnBrk="1" hangingPunct="1">
              <a:lnSpc>
                <a:spcPct val="90000"/>
              </a:lnSpc>
            </a:pPr>
            <a:r>
              <a:rPr lang="en-US" smtClean="0"/>
              <a:t>Furthers the mission of the grantmaker</a:t>
            </a:r>
          </a:p>
          <a:p>
            <a:pPr lvl="2" eaLnBrk="1" hangingPunct="1">
              <a:lnSpc>
                <a:spcPct val="90000"/>
              </a:lnSpc>
            </a:pPr>
            <a:r>
              <a:rPr lang="en-US" smtClean="0"/>
              <a:t>Persuasive</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85619"/>
            <a:ext cx="8164513" cy="646331"/>
          </a:xfrm>
        </p:spPr>
        <p:txBody>
          <a:bodyPr/>
          <a:lstStyle/>
          <a:p>
            <a:r>
              <a:rPr lang="en-US" dirty="0" smtClean="0"/>
              <a:t>Brief and to the Point</a:t>
            </a:r>
            <a:endParaRPr lang="en-US" dirty="0"/>
          </a:p>
        </p:txBody>
      </p:sp>
      <p:sp>
        <p:nvSpPr>
          <p:cNvPr id="3" name="Content Placeholder 2"/>
          <p:cNvSpPr>
            <a:spLocks noGrp="1"/>
          </p:cNvSpPr>
          <p:nvPr>
            <p:ph idx="1"/>
          </p:nvPr>
        </p:nvSpPr>
        <p:spPr>
          <a:xfrm>
            <a:off x="304801" y="1905000"/>
            <a:ext cx="5257799" cy="4191000"/>
          </a:xfrm>
        </p:spPr>
        <p:txBody>
          <a:bodyPr/>
          <a:lstStyle/>
          <a:p>
            <a:r>
              <a:rPr lang="en-US" dirty="0" smtClean="0"/>
              <a:t>We live in a society with limited attention spans...</a:t>
            </a:r>
          </a:p>
          <a:p>
            <a:pPr lvl="1"/>
            <a:r>
              <a:rPr lang="en-US" dirty="0" smtClean="0"/>
              <a:t>Put yourself in the shoes of the reviewer</a:t>
            </a:r>
          </a:p>
          <a:p>
            <a:pPr lvl="2"/>
            <a:r>
              <a:rPr lang="en-US" dirty="0" smtClean="0"/>
              <a:t>Reviewers of our grant proposals are people </a:t>
            </a:r>
            <a:r>
              <a:rPr lang="en-US" u="sng" dirty="0" smtClean="0"/>
              <a:t>not</a:t>
            </a:r>
            <a:r>
              <a:rPr lang="en-US" dirty="0" smtClean="0"/>
              <a:t> computers (at least not yet!)</a:t>
            </a:r>
          </a:p>
          <a:p>
            <a:pPr lvl="3"/>
            <a:r>
              <a:rPr lang="en-US" dirty="0" smtClean="0"/>
              <a:t>How am I supposed to find time to read 50 to 100 grant proposals in a week for a single competition?</a:t>
            </a:r>
          </a:p>
          <a:p>
            <a:pPr lvl="3"/>
            <a:r>
              <a:rPr lang="en-US" dirty="0" smtClean="0"/>
              <a:t>I can't understand what they're trying to tell me.</a:t>
            </a:r>
          </a:p>
          <a:p>
            <a:pPr lvl="3"/>
            <a:r>
              <a:rPr lang="en-US" dirty="0" smtClean="0"/>
              <a:t>How many more proposals do I have to review before I can go to sleep tonight?</a:t>
            </a:r>
          </a:p>
          <a:p>
            <a:endParaRPr lang="en-US" dirty="0"/>
          </a:p>
        </p:txBody>
      </p:sp>
      <p:sp>
        <p:nvSpPr>
          <p:cNvPr id="4" name="Slide Number Placeholder 3"/>
          <p:cNvSpPr>
            <a:spLocks noGrp="1"/>
          </p:cNvSpPr>
          <p:nvPr>
            <p:ph type="sldNum" sz="quarter" idx="10"/>
          </p:nvPr>
        </p:nvSpPr>
        <p:spPr/>
        <p:txBody>
          <a:bodyPr/>
          <a:lstStyle/>
          <a:p>
            <a:pPr>
              <a:defRPr/>
            </a:pPr>
            <a:fld id="{56F5FEDA-EFD5-4A96-BAD6-CFCF68061366}" type="slidenum">
              <a:rPr lang="en-US" smtClean="0"/>
              <a:pPr>
                <a:defRPr/>
              </a:pPr>
              <a:t>13</a:t>
            </a:fld>
            <a:endParaRPr lang="en-US" dirty="0"/>
          </a:p>
        </p:txBody>
      </p:sp>
      <p:pic>
        <p:nvPicPr>
          <p:cNvPr id="6" name="Picture 5" descr="1393601910000-generic-smart-phone.jpg"/>
          <p:cNvPicPr>
            <a:picLocks noChangeAspect="1"/>
          </p:cNvPicPr>
          <p:nvPr/>
        </p:nvPicPr>
        <p:blipFill>
          <a:blip r:embed="rId2" cstate="print"/>
          <a:stretch>
            <a:fillRect/>
          </a:stretch>
        </p:blipFill>
        <p:spPr>
          <a:xfrm>
            <a:off x="5715000" y="2438400"/>
            <a:ext cx="3255264" cy="24444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85619"/>
            <a:ext cx="8164513" cy="646331"/>
          </a:xfrm>
        </p:spPr>
        <p:txBody>
          <a:bodyPr/>
          <a:lstStyle/>
          <a:p>
            <a:r>
              <a:rPr lang="en-US" dirty="0" smtClean="0"/>
              <a:t>Brief and to the Point</a:t>
            </a:r>
            <a:endParaRPr lang="en-US" dirty="0"/>
          </a:p>
        </p:txBody>
      </p:sp>
      <p:sp>
        <p:nvSpPr>
          <p:cNvPr id="3" name="Content Placeholder 2"/>
          <p:cNvSpPr>
            <a:spLocks noGrp="1"/>
          </p:cNvSpPr>
          <p:nvPr>
            <p:ph idx="1"/>
          </p:nvPr>
        </p:nvSpPr>
        <p:spPr>
          <a:xfrm>
            <a:off x="533401" y="1905000"/>
            <a:ext cx="8489950" cy="4191000"/>
          </a:xfrm>
        </p:spPr>
        <p:txBody>
          <a:bodyPr/>
          <a:lstStyle/>
          <a:p>
            <a:r>
              <a:rPr lang="en-US" dirty="0" smtClean="0"/>
              <a:t>Reviewers want us to develop reader friendly proposals</a:t>
            </a:r>
          </a:p>
          <a:p>
            <a:pPr lvl="1"/>
            <a:r>
              <a:rPr lang="en-US" dirty="0" smtClean="0"/>
              <a:t>Write clearly, succinctly, and directly</a:t>
            </a:r>
          </a:p>
          <a:p>
            <a:pPr lvl="2"/>
            <a:r>
              <a:rPr lang="en-US" dirty="0" smtClean="0"/>
              <a:t>Use everyday language</a:t>
            </a:r>
          </a:p>
          <a:p>
            <a:pPr lvl="2"/>
            <a:r>
              <a:rPr lang="en-US" dirty="0" smtClean="0"/>
              <a:t>Keep it simple</a:t>
            </a:r>
          </a:p>
          <a:p>
            <a:pPr lvl="2"/>
            <a:r>
              <a:rPr lang="en-US" dirty="0" smtClean="0"/>
              <a:t>Use proper grammar and punctuation</a:t>
            </a:r>
          </a:p>
          <a:p>
            <a:pPr lvl="2" eaLnBrk="1" hangingPunct="1"/>
            <a:r>
              <a:rPr lang="en-US" dirty="0" smtClean="0"/>
              <a:t>Eliminate verbose passages and language</a:t>
            </a:r>
          </a:p>
          <a:p>
            <a:pPr lvl="2" eaLnBrk="1" hangingPunct="1"/>
            <a:r>
              <a:rPr lang="en-US" dirty="0" smtClean="0"/>
              <a:t>Use bullet points instead of a long lists separated by semicolons</a:t>
            </a:r>
          </a:p>
          <a:p>
            <a:pPr lvl="3" eaLnBrk="1" hangingPunct="1"/>
            <a:r>
              <a:rPr lang="en-US" dirty="0" smtClean="0"/>
              <a:t>For online applications use a '-' or '*'</a:t>
            </a:r>
          </a:p>
          <a:p>
            <a:pPr lvl="3" eaLnBrk="1" hangingPunct="1"/>
            <a:r>
              <a:rPr lang="en-US" dirty="0" smtClean="0"/>
              <a:t>Online systems do not recognize special symbols</a:t>
            </a:r>
          </a:p>
          <a:p>
            <a:pPr lvl="2" eaLnBrk="1" hangingPunct="1"/>
            <a:r>
              <a:rPr lang="en-US" dirty="0" smtClean="0"/>
              <a:t>Stop using jargon and more than three acronyms</a:t>
            </a:r>
          </a:p>
          <a:p>
            <a:pPr lvl="2" eaLnBrk="1" hangingPunct="1"/>
            <a:r>
              <a:rPr lang="en-US" dirty="0" smtClean="0">
                <a:solidFill>
                  <a:srgbClr val="000000"/>
                </a:solidFill>
              </a:rPr>
              <a:t>Make the content flow</a:t>
            </a:r>
          </a:p>
          <a:p>
            <a:pPr lvl="2" eaLnBrk="1" hangingPunct="1"/>
            <a:endParaRPr lang="en-US" dirty="0"/>
          </a:p>
        </p:txBody>
      </p:sp>
      <p:sp>
        <p:nvSpPr>
          <p:cNvPr id="4" name="Slide Number Placeholder 3"/>
          <p:cNvSpPr>
            <a:spLocks noGrp="1"/>
          </p:cNvSpPr>
          <p:nvPr>
            <p:ph type="sldNum" sz="quarter" idx="10"/>
          </p:nvPr>
        </p:nvSpPr>
        <p:spPr/>
        <p:txBody>
          <a:bodyPr/>
          <a:lstStyle/>
          <a:p>
            <a:pPr>
              <a:defRPr/>
            </a:pPr>
            <a:fld id="{56F5FEDA-EFD5-4A96-BAD6-CFCF68061366}" type="slidenum">
              <a:rPr lang="en-US" smtClean="0"/>
              <a:pPr>
                <a:defRPr/>
              </a:pPr>
              <a:t>14</a:t>
            </a:fld>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85619"/>
            <a:ext cx="8164513" cy="646331"/>
          </a:xfrm>
        </p:spPr>
        <p:txBody>
          <a:bodyPr/>
          <a:lstStyle/>
          <a:p>
            <a:r>
              <a:rPr lang="en-US" dirty="0" smtClean="0"/>
              <a:t>Brief and to the Point</a:t>
            </a:r>
            <a:endParaRPr lang="en-US" dirty="0"/>
          </a:p>
        </p:txBody>
      </p:sp>
      <p:sp>
        <p:nvSpPr>
          <p:cNvPr id="3" name="Content Placeholder 2"/>
          <p:cNvSpPr>
            <a:spLocks noGrp="1"/>
          </p:cNvSpPr>
          <p:nvPr>
            <p:ph idx="1"/>
          </p:nvPr>
        </p:nvSpPr>
        <p:spPr>
          <a:xfrm>
            <a:off x="533401" y="1905000"/>
            <a:ext cx="8153399" cy="4191000"/>
          </a:xfrm>
        </p:spPr>
        <p:txBody>
          <a:bodyPr/>
          <a:lstStyle/>
          <a:p>
            <a:pPr eaLnBrk="1" hangingPunct="1"/>
            <a:r>
              <a:rPr lang="en-US" dirty="0" smtClean="0">
                <a:solidFill>
                  <a:srgbClr val="000000"/>
                </a:solidFill>
              </a:rPr>
              <a:t>Think in short, firm sentences</a:t>
            </a:r>
          </a:p>
          <a:p>
            <a:pPr lvl="1" eaLnBrk="1" hangingPunct="1"/>
            <a:r>
              <a:rPr lang="en-US" dirty="0" smtClean="0">
                <a:solidFill>
                  <a:srgbClr val="000000"/>
                </a:solidFill>
              </a:rPr>
              <a:t>Cut every unnecessary word, but never sacrifice clarity for brevity</a:t>
            </a:r>
          </a:p>
          <a:p>
            <a:pPr lvl="1"/>
            <a:r>
              <a:rPr lang="en-US" dirty="0" smtClean="0"/>
              <a:t>Remember: Subject-Verb-Object</a:t>
            </a:r>
          </a:p>
          <a:p>
            <a:pPr lvl="2"/>
            <a:r>
              <a:rPr lang="en-US" dirty="0" smtClean="0"/>
              <a:t>I used the hammer.</a:t>
            </a:r>
          </a:p>
          <a:p>
            <a:pPr lvl="2"/>
            <a:r>
              <a:rPr lang="en-US" dirty="0" smtClean="0"/>
              <a:t>The organization obtained the required signatures.</a:t>
            </a:r>
          </a:p>
          <a:p>
            <a:pPr lvl="2"/>
            <a:r>
              <a:rPr lang="en-US" dirty="0" smtClean="0"/>
              <a:t>Eliminate words or phrases between the subject and the verb</a:t>
            </a:r>
          </a:p>
          <a:p>
            <a:pPr lvl="1" eaLnBrk="1" hangingPunct="1"/>
            <a:endParaRPr lang="en-GB" dirty="0" smtClean="0"/>
          </a:p>
          <a:p>
            <a:pPr eaLnBrk="1" hangingPunct="1"/>
            <a:endParaRPr lang="en-GB" dirty="0" smtClean="0"/>
          </a:p>
          <a:p>
            <a:endParaRPr lang="en-US" dirty="0"/>
          </a:p>
        </p:txBody>
      </p:sp>
      <p:sp>
        <p:nvSpPr>
          <p:cNvPr id="4" name="Slide Number Placeholder 3"/>
          <p:cNvSpPr>
            <a:spLocks noGrp="1"/>
          </p:cNvSpPr>
          <p:nvPr>
            <p:ph type="sldNum" sz="quarter" idx="10"/>
          </p:nvPr>
        </p:nvSpPr>
        <p:spPr/>
        <p:txBody>
          <a:bodyPr/>
          <a:lstStyle/>
          <a:p>
            <a:pPr>
              <a:defRPr/>
            </a:pPr>
            <a:fld id="{56F5FEDA-EFD5-4A96-BAD6-CFCF68061366}" type="slidenum">
              <a:rPr lang="en-US" smtClean="0"/>
              <a:pPr>
                <a:defRPr/>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981200"/>
            <a:ext cx="8001000" cy="4191000"/>
          </a:xfrm>
        </p:spPr>
        <p:txBody>
          <a:bodyPr/>
          <a:lstStyle/>
          <a:p>
            <a:pPr marL="342900" lvl="1" indent="-342900">
              <a:buSzPct val="75000"/>
              <a:buFont typeface="Wingdings 2" pitchFamily="18" charset="2"/>
              <a:buChar char="¯"/>
            </a:pPr>
            <a:r>
              <a:rPr lang="en-US" dirty="0" smtClean="0"/>
              <a:t>Use a deductive writing style</a:t>
            </a:r>
          </a:p>
          <a:p>
            <a:pPr marL="742950" lvl="2" indent="-342900">
              <a:buSzPct val="75000"/>
              <a:buFont typeface="Wingdings 2" pitchFamily="18" charset="2"/>
              <a:buChar char="¯"/>
            </a:pPr>
            <a:r>
              <a:rPr lang="en-US" dirty="0" smtClean="0"/>
              <a:t>Get the point clearly in the first sentence (</a:t>
            </a:r>
            <a:r>
              <a:rPr lang="en-US" i="1" dirty="0" smtClean="0"/>
              <a:t>topic sentence)</a:t>
            </a:r>
            <a:r>
              <a:rPr lang="en-US" dirty="0" smtClean="0"/>
              <a:t> of a paragraph and use the remainder of the paragraph for support and documentation.</a:t>
            </a:r>
          </a:p>
          <a:p>
            <a:pPr marL="1200150" lvl="3" indent="-342900">
              <a:buSzPct val="75000"/>
              <a:buFont typeface="Wingdings 2" pitchFamily="18" charset="2"/>
              <a:buChar char="¯"/>
            </a:pPr>
            <a:r>
              <a:rPr lang="en-US" dirty="0" smtClean="0"/>
              <a:t>Cuts to the chase, delivering information in an accessible and powerful way</a:t>
            </a:r>
          </a:p>
          <a:p>
            <a:pPr marL="1200150" lvl="3" indent="-342900">
              <a:buSzPct val="75000"/>
              <a:buFont typeface="Wingdings 2" pitchFamily="18" charset="2"/>
              <a:buChar char="¯"/>
            </a:pPr>
            <a:r>
              <a:rPr lang="en-US" dirty="0" smtClean="0"/>
              <a:t>Makes easier for the reviewer to quickly check the logic of the argument before diving in for a deep read</a:t>
            </a:r>
          </a:p>
          <a:p>
            <a:pPr marL="1200150" lvl="3" indent="-342900">
              <a:buSzPct val="75000"/>
              <a:buFont typeface="Wingdings 2" pitchFamily="18" charset="2"/>
              <a:buChar char="¯"/>
            </a:pPr>
            <a:r>
              <a:rPr lang="en-US" dirty="0" smtClean="0"/>
              <a:t>Makes it easier for the reviewer to find the information that corresponds to the scoring mechanism. </a:t>
            </a:r>
          </a:p>
          <a:p>
            <a:pPr>
              <a:buNone/>
            </a:pPr>
            <a:endParaRPr lang="en-US" dirty="0"/>
          </a:p>
        </p:txBody>
      </p:sp>
      <p:sp>
        <p:nvSpPr>
          <p:cNvPr id="4" name="Slide Number Placeholder 3"/>
          <p:cNvSpPr>
            <a:spLocks noGrp="1"/>
          </p:cNvSpPr>
          <p:nvPr>
            <p:ph type="sldNum" sz="quarter" idx="10"/>
          </p:nvPr>
        </p:nvSpPr>
        <p:spPr/>
        <p:txBody>
          <a:bodyPr/>
          <a:lstStyle/>
          <a:p>
            <a:pPr>
              <a:defRPr/>
            </a:pPr>
            <a:fld id="{56F5FEDA-EFD5-4A96-BAD6-CFCF68061366}" type="slidenum">
              <a:rPr lang="en-US" smtClean="0"/>
              <a:pPr>
                <a:defRPr/>
              </a:pPr>
              <a:t>16</a:t>
            </a:fld>
            <a:endParaRPr lang="en-US"/>
          </a:p>
        </p:txBody>
      </p:sp>
      <p:sp>
        <p:nvSpPr>
          <p:cNvPr id="5" name="Title 1"/>
          <p:cNvSpPr>
            <a:spLocks noGrp="1"/>
          </p:cNvSpPr>
          <p:nvPr>
            <p:ph type="title"/>
          </p:nvPr>
        </p:nvSpPr>
        <p:spPr>
          <a:xfrm>
            <a:off x="838200" y="985619"/>
            <a:ext cx="8164513" cy="646331"/>
          </a:xfrm>
        </p:spPr>
        <p:txBody>
          <a:bodyPr/>
          <a:lstStyle/>
          <a:p>
            <a:r>
              <a:rPr lang="en-US" dirty="0" smtClean="0"/>
              <a:t>Brief and to the Point</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85619"/>
            <a:ext cx="8164513" cy="646331"/>
          </a:xfrm>
        </p:spPr>
        <p:txBody>
          <a:bodyPr/>
          <a:lstStyle/>
          <a:p>
            <a:r>
              <a:rPr lang="en-US" dirty="0" smtClean="0"/>
              <a:t>Brief and to the Point</a:t>
            </a:r>
            <a:endParaRPr lang="en-US" dirty="0"/>
          </a:p>
        </p:txBody>
      </p:sp>
      <p:sp>
        <p:nvSpPr>
          <p:cNvPr id="3" name="Content Placeholder 2"/>
          <p:cNvSpPr>
            <a:spLocks noGrp="1"/>
          </p:cNvSpPr>
          <p:nvPr>
            <p:ph idx="1"/>
          </p:nvPr>
        </p:nvSpPr>
        <p:spPr>
          <a:xfrm>
            <a:off x="152400" y="1905000"/>
            <a:ext cx="8870951" cy="4191000"/>
          </a:xfrm>
        </p:spPr>
        <p:txBody>
          <a:bodyPr/>
          <a:lstStyle/>
          <a:p>
            <a:r>
              <a:rPr lang="en-US" dirty="0" smtClean="0"/>
              <a:t>Example of Deductive Writing Style</a:t>
            </a:r>
          </a:p>
          <a:p>
            <a:pPr marL="0" indent="0">
              <a:buNone/>
            </a:pPr>
            <a:r>
              <a:rPr lang="en-US" sz="1500" dirty="0" smtClean="0">
                <a:solidFill>
                  <a:srgbClr val="C00000"/>
                </a:solidFill>
              </a:rPr>
              <a:t>The population of rural Washington County grew 11.8% from 2000 to 2010 to 147,430 residents. </a:t>
            </a:r>
            <a:r>
              <a:rPr lang="en-US" sz="1500" dirty="0" smtClean="0"/>
              <a:t>Farmlands and very small towns dot the landscape. Hagerstown, the county seat and only city, has a population of 39,662. According to the 2010 US Census, there are 56,036 women over the age of 18 living in the county. Of the total population, 9.6% are African American, 1.4% are Asian, and 3.5% are Hispanic. Compared to 2000, the number of minorities living in the county grew at proportionally higher rates: African Americans by 38%, Asians by 95%, and Hispanics by 225%. The majority of minorities and immigrants reside in Hagerstown with 15.5% African American and 5.6% Hispanic.</a:t>
            </a:r>
          </a:p>
          <a:p>
            <a:pPr>
              <a:buNone/>
            </a:pPr>
            <a:r>
              <a:rPr lang="en-US" sz="1500" dirty="0" smtClean="0"/>
              <a:t> </a:t>
            </a:r>
          </a:p>
          <a:p>
            <a:pPr marL="0" indent="0">
              <a:buNone/>
            </a:pPr>
            <a:r>
              <a:rPr lang="en-US" sz="1500" dirty="0" smtClean="0">
                <a:solidFill>
                  <a:srgbClr val="C00000"/>
                </a:solidFill>
              </a:rPr>
              <a:t>Breast cancer is the number one cancer treated at JMCC, representing 20.3% of all cancers diagnosed. </a:t>
            </a:r>
            <a:r>
              <a:rPr lang="en-US" sz="1500" dirty="0" smtClean="0"/>
              <a:t>In 2012, JMCC diagnosed 185 cases of breast cancer, up 4% from 178 cases in 2011. According to the National Cancer Institute, the incidence of breast cancer in Washington County is 115.6 for 2005-2009. This follows the trend identified in the </a:t>
            </a:r>
            <a:r>
              <a:rPr lang="en-US" sz="1500" dirty="0" err="1" smtClean="0"/>
              <a:t>Komen</a:t>
            </a:r>
            <a:r>
              <a:rPr lang="en-US" sz="1500" dirty="0" smtClean="0"/>
              <a:t> 2011 Community Profile report that shows the incidence of breast cancer for the county has decreased from 119.1 during 2002-2006 to 115.4 during 2003-2007. The National Cancer Institute also reports that the number of deaths from breast cancer in Washington County continue to decline. For the period of 2006-2010, the breast cancer mortality rate for Washington County was 19.8, dropping from 20.8 from 20005-2009 placing it lower than that of the United States at 22.6 and Maryland at 24.5.</a:t>
            </a:r>
          </a:p>
        </p:txBody>
      </p:sp>
      <p:sp>
        <p:nvSpPr>
          <p:cNvPr id="4" name="Slide Number Placeholder 3"/>
          <p:cNvSpPr>
            <a:spLocks noGrp="1"/>
          </p:cNvSpPr>
          <p:nvPr>
            <p:ph type="sldNum" sz="quarter" idx="10"/>
          </p:nvPr>
        </p:nvSpPr>
        <p:spPr/>
        <p:txBody>
          <a:bodyPr/>
          <a:lstStyle/>
          <a:p>
            <a:pPr>
              <a:defRPr/>
            </a:pPr>
            <a:fld id="{56F5FEDA-EFD5-4A96-BAD6-CFCF68061366}" type="slidenum">
              <a:rPr lang="en-US" smtClean="0"/>
              <a:pPr>
                <a:defRPr/>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85619"/>
            <a:ext cx="8164513" cy="646331"/>
          </a:xfrm>
        </p:spPr>
        <p:txBody>
          <a:bodyPr/>
          <a:lstStyle/>
          <a:p>
            <a:r>
              <a:rPr lang="en-US" dirty="0" smtClean="0"/>
              <a:t>Brief and to the Point</a:t>
            </a:r>
            <a:endParaRPr lang="en-US" dirty="0"/>
          </a:p>
        </p:txBody>
      </p:sp>
      <p:sp>
        <p:nvSpPr>
          <p:cNvPr id="3" name="Content Placeholder 2"/>
          <p:cNvSpPr>
            <a:spLocks noGrp="1"/>
          </p:cNvSpPr>
          <p:nvPr>
            <p:ph idx="1"/>
          </p:nvPr>
        </p:nvSpPr>
        <p:spPr>
          <a:xfrm>
            <a:off x="457201" y="1905000"/>
            <a:ext cx="5181599" cy="4191000"/>
          </a:xfrm>
        </p:spPr>
        <p:txBody>
          <a:bodyPr/>
          <a:lstStyle/>
          <a:p>
            <a:r>
              <a:rPr lang="en-US" dirty="0" smtClean="0"/>
              <a:t>William </a:t>
            </a:r>
            <a:r>
              <a:rPr lang="en-US" dirty="0" err="1" smtClean="0"/>
              <a:t>Strunk</a:t>
            </a:r>
            <a:r>
              <a:rPr lang="en-US" dirty="0" smtClean="0"/>
              <a:t>, </a:t>
            </a:r>
            <a:r>
              <a:rPr lang="en-US" dirty="0" err="1" smtClean="0"/>
              <a:t>Jr</a:t>
            </a:r>
            <a:r>
              <a:rPr lang="en-US" dirty="0" smtClean="0"/>
              <a:t>, author of </a:t>
            </a:r>
            <a:r>
              <a:rPr lang="en-US" i="1" dirty="0" smtClean="0"/>
              <a:t>The Elements of Style</a:t>
            </a:r>
          </a:p>
          <a:p>
            <a:pPr lvl="1" indent="0">
              <a:buNone/>
            </a:pPr>
            <a:endParaRPr lang="en-US" dirty="0" smtClean="0"/>
          </a:p>
          <a:p>
            <a:pPr lvl="1" indent="0">
              <a:buNone/>
            </a:pPr>
            <a:r>
              <a:rPr lang="en-US" dirty="0" smtClean="0"/>
              <a:t>"A sentence should contain no unnecessary words, a paragraph no unnecessary sentences, for the same reason that drawing should have no unnecessary lines and a machine no unnecessary parts. This requires not that the writer make all of his sentences short, or that he avoid all detail and treat his subjects only in outline, but that every word tell."</a:t>
            </a:r>
            <a:endParaRPr lang="en-US" dirty="0"/>
          </a:p>
        </p:txBody>
      </p:sp>
      <p:sp>
        <p:nvSpPr>
          <p:cNvPr id="4" name="Slide Number Placeholder 3"/>
          <p:cNvSpPr>
            <a:spLocks noGrp="1"/>
          </p:cNvSpPr>
          <p:nvPr>
            <p:ph type="sldNum" sz="quarter" idx="10"/>
          </p:nvPr>
        </p:nvSpPr>
        <p:spPr/>
        <p:txBody>
          <a:bodyPr/>
          <a:lstStyle/>
          <a:p>
            <a:pPr>
              <a:defRPr/>
            </a:pPr>
            <a:fld id="{56F5FEDA-EFD5-4A96-BAD6-CFCF68061366}" type="slidenum">
              <a:rPr lang="en-US" smtClean="0"/>
              <a:pPr>
                <a:defRPr/>
              </a:pPr>
              <a:t>18</a:t>
            </a:fld>
            <a:endParaRPr lang="en-US"/>
          </a:p>
        </p:txBody>
      </p:sp>
      <p:pic>
        <p:nvPicPr>
          <p:cNvPr id="74754" name="Picture 2" descr="http://www.mylespaul.com/forums/members/lariat-albums-misc-picture53091-elements-style.jpg"/>
          <p:cNvPicPr>
            <a:picLocks noChangeAspect="1" noChangeArrowheads="1"/>
          </p:cNvPicPr>
          <p:nvPr/>
        </p:nvPicPr>
        <p:blipFill>
          <a:blip r:embed="rId2" cstate="print"/>
          <a:srcRect/>
          <a:stretch>
            <a:fillRect/>
          </a:stretch>
        </p:blipFill>
        <p:spPr bwMode="auto">
          <a:xfrm>
            <a:off x="6248400" y="2057400"/>
            <a:ext cx="2569369" cy="3755231"/>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1" y="1905000"/>
            <a:ext cx="8381999" cy="4191000"/>
          </a:xfrm>
        </p:spPr>
        <p:txBody>
          <a:bodyPr/>
          <a:lstStyle/>
          <a:p>
            <a:r>
              <a:rPr lang="en-US" dirty="0" smtClean="0"/>
              <a:t>Forget the witty prose and just say what you mean</a:t>
            </a:r>
          </a:p>
          <a:p>
            <a:pPr lvl="1"/>
            <a:r>
              <a:rPr lang="en-US" dirty="0" smtClean="0">
                <a:solidFill>
                  <a:srgbClr val="003399"/>
                </a:solidFill>
              </a:rPr>
              <a:t>Scintillate, scintillate, diminutive celestial body</a:t>
            </a:r>
          </a:p>
          <a:p>
            <a:pPr lvl="1"/>
            <a:endParaRPr lang="en-US" sz="800" dirty="0" smtClean="0"/>
          </a:p>
          <a:p>
            <a:pPr lvl="1"/>
            <a:endParaRPr lang="en-US" sz="800" dirty="0" smtClean="0"/>
          </a:p>
          <a:p>
            <a:pPr lvl="1"/>
            <a:r>
              <a:rPr lang="en-US" dirty="0" smtClean="0">
                <a:solidFill>
                  <a:srgbClr val="003399"/>
                </a:solidFill>
              </a:rPr>
              <a:t>It is impossible to determine the value of a leather-bound volume by its exterior</a:t>
            </a:r>
          </a:p>
          <a:p>
            <a:pPr lvl="1"/>
            <a:endParaRPr lang="en-US" sz="800" dirty="0" smtClean="0"/>
          </a:p>
          <a:p>
            <a:pPr lvl="1"/>
            <a:endParaRPr lang="en-US" sz="800" dirty="0" smtClean="0"/>
          </a:p>
          <a:p>
            <a:pPr lvl="1"/>
            <a:r>
              <a:rPr lang="en-US" dirty="0" smtClean="0">
                <a:solidFill>
                  <a:srgbClr val="003399"/>
                </a:solidFill>
              </a:rPr>
              <a:t>Veracity is the superlative course of action.</a:t>
            </a:r>
          </a:p>
          <a:p>
            <a:pPr lvl="1"/>
            <a:endParaRPr lang="en-US" sz="800" dirty="0" smtClean="0"/>
          </a:p>
          <a:p>
            <a:pPr lvl="1"/>
            <a:endParaRPr lang="en-US" sz="800" dirty="0" smtClean="0"/>
          </a:p>
          <a:p>
            <a:pPr lvl="1"/>
            <a:r>
              <a:rPr lang="en-US" dirty="0" smtClean="0">
                <a:solidFill>
                  <a:srgbClr val="003399"/>
                </a:solidFill>
              </a:rPr>
              <a:t>Pulchritude does not extend beneath the surface of the epidermis</a:t>
            </a:r>
            <a:r>
              <a:rPr lang="en-US" dirty="0" smtClean="0">
                <a:solidFill>
                  <a:srgbClr val="003399"/>
                </a:solidFill>
              </a:rPr>
              <a:t>.</a:t>
            </a:r>
            <a:endParaRPr lang="en-US" dirty="0" smtClean="0">
              <a:solidFill>
                <a:srgbClr val="003399"/>
              </a:solidFill>
            </a:endParaRPr>
          </a:p>
        </p:txBody>
      </p:sp>
      <p:sp>
        <p:nvSpPr>
          <p:cNvPr id="4" name="Slide Number Placeholder 3"/>
          <p:cNvSpPr>
            <a:spLocks noGrp="1"/>
          </p:cNvSpPr>
          <p:nvPr>
            <p:ph type="sldNum" sz="quarter" idx="10"/>
          </p:nvPr>
        </p:nvSpPr>
        <p:spPr/>
        <p:txBody>
          <a:bodyPr/>
          <a:lstStyle/>
          <a:p>
            <a:pPr>
              <a:defRPr/>
            </a:pPr>
            <a:fld id="{56F5FEDA-EFD5-4A96-BAD6-CFCF68061366}" type="slidenum">
              <a:rPr lang="en-US" smtClean="0"/>
              <a:pPr>
                <a:defRPr/>
              </a:pPr>
              <a:t>19</a:t>
            </a:fld>
            <a:endParaRPr lang="en-US"/>
          </a:p>
        </p:txBody>
      </p:sp>
      <p:sp>
        <p:nvSpPr>
          <p:cNvPr id="5" name="Title 1"/>
          <p:cNvSpPr>
            <a:spLocks noGrp="1"/>
          </p:cNvSpPr>
          <p:nvPr>
            <p:ph type="title"/>
          </p:nvPr>
        </p:nvSpPr>
        <p:spPr>
          <a:xfrm>
            <a:off x="838200" y="985619"/>
            <a:ext cx="8164513" cy="646331"/>
          </a:xfrm>
        </p:spPr>
        <p:txBody>
          <a:bodyPr/>
          <a:lstStyle/>
          <a:p>
            <a:r>
              <a:rPr lang="en-US" dirty="0" smtClean="0"/>
              <a:t>Brief and to the Point</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3"/>
          <p:cNvSpPr>
            <a:spLocks noGrp="1"/>
          </p:cNvSpPr>
          <p:nvPr>
            <p:ph type="sldNum" sz="quarter" idx="10"/>
          </p:nvPr>
        </p:nvSpPr>
        <p:spPr>
          <a:noFill/>
        </p:spPr>
        <p:txBody>
          <a:bodyPr/>
          <a:lstStyle/>
          <a:p>
            <a:fld id="{C8133440-3AB0-47CB-8358-7CBA6F26A5C6}" type="slidenum">
              <a:rPr lang="en-US" smtClean="0">
                <a:latin typeface="Tahoma" pitchFamily="34" charset="0"/>
              </a:rPr>
              <a:pPr/>
              <a:t>2</a:t>
            </a:fld>
            <a:endParaRPr lang="en-US" dirty="0" smtClean="0">
              <a:latin typeface="Tahoma" pitchFamily="34" charset="0"/>
            </a:endParaRPr>
          </a:p>
        </p:txBody>
      </p:sp>
      <p:sp>
        <p:nvSpPr>
          <p:cNvPr id="5123" name="Rectangle 2"/>
          <p:cNvSpPr>
            <a:spLocks noGrp="1" noChangeArrowheads="1"/>
          </p:cNvSpPr>
          <p:nvPr>
            <p:ph type="title"/>
          </p:nvPr>
        </p:nvSpPr>
        <p:spPr>
          <a:xfrm>
            <a:off x="838200" y="990600"/>
            <a:ext cx="8164513" cy="641350"/>
          </a:xfrm>
        </p:spPr>
        <p:txBody>
          <a:bodyPr/>
          <a:lstStyle/>
          <a:p>
            <a:pPr eaLnBrk="1" hangingPunct="1"/>
            <a:r>
              <a:rPr lang="en-US" dirty="0" smtClean="0"/>
              <a:t>Today’s Session</a:t>
            </a:r>
          </a:p>
        </p:txBody>
      </p:sp>
      <p:sp>
        <p:nvSpPr>
          <p:cNvPr id="5124" name="Rectangle 3"/>
          <p:cNvSpPr>
            <a:spLocks noGrp="1" noChangeArrowheads="1"/>
          </p:cNvSpPr>
          <p:nvPr>
            <p:ph type="body" idx="1"/>
          </p:nvPr>
        </p:nvSpPr>
        <p:spPr/>
        <p:txBody>
          <a:bodyPr>
            <a:scene3d>
              <a:camera prst="orthographicFront"/>
              <a:lightRig rig="soft" dir="t">
                <a:rot lat="0" lon="0" rev="10800000"/>
              </a:lightRig>
            </a:scene3d>
            <a:sp3d>
              <a:bevelT w="27940" h="12700"/>
              <a:contourClr>
                <a:srgbClr val="DDDDDD"/>
              </a:contourClr>
            </a:sp3d>
          </a:bodyPr>
          <a:lstStyle/>
          <a:p>
            <a:pPr eaLnBrk="1" hangingPunct="1"/>
            <a:endParaRPr lang="en-US" sz="800" b="1" spc="150" dirty="0" smtClean="0">
              <a:ln w="11430"/>
              <a:solidFill>
                <a:srgbClr val="F8F8F8"/>
              </a:solidFill>
              <a:effectLst>
                <a:outerShdw blurRad="25400" algn="tl" rotWithShape="0">
                  <a:srgbClr val="000000">
                    <a:alpha val="43000"/>
                  </a:srgbClr>
                </a:outerShdw>
              </a:effectLst>
            </a:endParaRPr>
          </a:p>
          <a:p>
            <a:pPr lvl="0"/>
            <a:r>
              <a:rPr lang="en-US" dirty="0" smtClean="0"/>
              <a:t>Identify key elements that will grab the attention of grant reviewers.</a:t>
            </a:r>
          </a:p>
          <a:p>
            <a:pPr lvl="0"/>
            <a:endParaRPr lang="en-US" sz="800" dirty="0" smtClean="0"/>
          </a:p>
          <a:p>
            <a:pPr lvl="0"/>
            <a:r>
              <a:rPr lang="en-US" dirty="0" smtClean="0"/>
              <a:t>Use simple, direct language to make your point.</a:t>
            </a:r>
          </a:p>
          <a:p>
            <a:pPr lvl="0"/>
            <a:endParaRPr lang="en-US" sz="800" dirty="0" smtClean="0"/>
          </a:p>
          <a:p>
            <a:pPr lvl="0"/>
            <a:r>
              <a:rPr lang="en-US" dirty="0" smtClean="0"/>
              <a:t>Edit your proposals for strong content.</a:t>
            </a:r>
          </a:p>
          <a:p>
            <a:pPr eaLnBrk="1" hangingPunct="1"/>
            <a:endParaRPr lang="en-US" sz="800" dirty="0" smtClean="0"/>
          </a:p>
          <a:p>
            <a:pPr eaLnBrk="1" hangingPunct="1"/>
            <a:r>
              <a:rPr lang="en-US" dirty="0" smtClean="0"/>
              <a:t>Recommended reading</a:t>
            </a:r>
          </a:p>
        </p:txBody>
      </p:sp>
      <p:pic>
        <p:nvPicPr>
          <p:cNvPr id="5125" name="Picture 5" descr="C:\Documents and Settings\Diane\Local Settings\Temporary Internet Files\Content.IE5\4L8BYPPG\MC910216372[1].png"/>
          <p:cNvPicPr>
            <a:picLocks noChangeAspect="1" noChangeArrowheads="1"/>
          </p:cNvPicPr>
          <p:nvPr/>
        </p:nvPicPr>
        <p:blipFill>
          <a:blip r:embed="rId2" cstate="print"/>
          <a:srcRect/>
          <a:stretch>
            <a:fillRect/>
          </a:stretch>
        </p:blipFill>
        <p:spPr bwMode="auto">
          <a:xfrm>
            <a:off x="5872163" y="3810000"/>
            <a:ext cx="3271837" cy="28495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2813" y="1905000"/>
            <a:ext cx="4040187" cy="4191000"/>
          </a:xfrm>
        </p:spPr>
        <p:txBody>
          <a:bodyPr/>
          <a:lstStyle/>
          <a:p>
            <a:pPr eaLnBrk="1" hangingPunct="1"/>
            <a:endParaRPr lang="en-GB" dirty="0" smtClean="0"/>
          </a:p>
          <a:p>
            <a:pPr eaLnBrk="1" hangingPunct="1"/>
            <a:r>
              <a:rPr lang="en-GB" dirty="0" smtClean="0"/>
              <a:t>George Orwell said:</a:t>
            </a:r>
          </a:p>
          <a:p>
            <a:pPr lvl="1" eaLnBrk="1" hangingPunct="1"/>
            <a:r>
              <a:rPr lang="en-GB" dirty="0" smtClean="0"/>
              <a:t>"Never use a long word where a short one will do."</a:t>
            </a:r>
          </a:p>
          <a:p>
            <a:pPr lvl="1" eaLnBrk="1" hangingPunct="1"/>
            <a:r>
              <a:rPr lang="en-GB" dirty="0" smtClean="0"/>
              <a:t>"If it is possible to cut a word out, always cut it out."</a:t>
            </a:r>
          </a:p>
          <a:p>
            <a:endParaRPr lang="en-US" dirty="0"/>
          </a:p>
        </p:txBody>
      </p:sp>
      <p:sp>
        <p:nvSpPr>
          <p:cNvPr id="4" name="Slide Number Placeholder 3"/>
          <p:cNvSpPr>
            <a:spLocks noGrp="1"/>
          </p:cNvSpPr>
          <p:nvPr>
            <p:ph type="sldNum" sz="quarter" idx="10"/>
          </p:nvPr>
        </p:nvSpPr>
        <p:spPr/>
        <p:txBody>
          <a:bodyPr/>
          <a:lstStyle/>
          <a:p>
            <a:pPr>
              <a:defRPr/>
            </a:pPr>
            <a:fld id="{56F5FEDA-EFD5-4A96-BAD6-CFCF68061366}" type="slidenum">
              <a:rPr lang="en-US" smtClean="0"/>
              <a:pPr>
                <a:defRPr/>
              </a:pPr>
              <a:t>20</a:t>
            </a:fld>
            <a:endParaRPr lang="en-US"/>
          </a:p>
        </p:txBody>
      </p:sp>
      <p:pic>
        <p:nvPicPr>
          <p:cNvPr id="5" name="Picture 2" descr="https://static.squarespace.com/static/51b3dc8ee4b051b96ceb10de/51ce6099e4b0d911b4489b79/51ce61dae4b0d911b44a38bc/1332384358647/1000w/georgeorwells-1984-imagineentertainment.jpg"/>
          <p:cNvPicPr>
            <a:picLocks noChangeAspect="1" noChangeArrowheads="1"/>
          </p:cNvPicPr>
          <p:nvPr/>
        </p:nvPicPr>
        <p:blipFill>
          <a:blip r:embed="rId2" cstate="print"/>
          <a:srcRect/>
          <a:stretch>
            <a:fillRect/>
          </a:stretch>
        </p:blipFill>
        <p:spPr bwMode="auto">
          <a:xfrm>
            <a:off x="5614988" y="2057401"/>
            <a:ext cx="3105531" cy="2891790"/>
          </a:xfrm>
          <a:prstGeom prst="rect">
            <a:avLst/>
          </a:prstGeom>
          <a:ln>
            <a:noFill/>
          </a:ln>
          <a:effectLst>
            <a:outerShdw blurRad="292100" dist="139700" dir="2700000" algn="tl" rotWithShape="0">
              <a:srgbClr val="333333">
                <a:alpha val="65000"/>
              </a:srgbClr>
            </a:outerShdw>
          </a:effectLst>
        </p:spPr>
      </p:pic>
      <p:sp>
        <p:nvSpPr>
          <p:cNvPr id="6" name="Title 1"/>
          <p:cNvSpPr>
            <a:spLocks noGrp="1"/>
          </p:cNvSpPr>
          <p:nvPr>
            <p:ph type="title"/>
          </p:nvPr>
        </p:nvSpPr>
        <p:spPr>
          <a:xfrm>
            <a:off x="838200" y="985619"/>
            <a:ext cx="8164513" cy="646331"/>
          </a:xfrm>
        </p:spPr>
        <p:txBody>
          <a:bodyPr/>
          <a:lstStyle/>
          <a:p>
            <a:r>
              <a:rPr lang="en-US" dirty="0" smtClean="0"/>
              <a:t>Brief and to the Point</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1" y="1905000"/>
            <a:ext cx="4571999" cy="4191000"/>
          </a:xfrm>
        </p:spPr>
        <p:txBody>
          <a:bodyPr/>
          <a:lstStyle/>
          <a:p>
            <a:pPr eaLnBrk="1" hangingPunct="1">
              <a:buClr>
                <a:srgbClr val="006600"/>
              </a:buClr>
              <a:buFont typeface="Wingdings 2" pitchFamily="18" charset="2"/>
              <a:buChar char="±"/>
            </a:pPr>
            <a:r>
              <a:rPr lang="en-US" sz="2000" dirty="0" smtClean="0">
                <a:solidFill>
                  <a:srgbClr val="000000"/>
                </a:solidFill>
              </a:rPr>
              <a:t>Vary length of paragraphs</a:t>
            </a:r>
          </a:p>
          <a:p>
            <a:pPr lvl="1" eaLnBrk="1" hangingPunct="1">
              <a:buClr>
                <a:srgbClr val="006600"/>
              </a:buClr>
            </a:pPr>
            <a:r>
              <a:rPr lang="en-US" sz="1800" dirty="0" smtClean="0">
                <a:solidFill>
                  <a:srgbClr val="000000"/>
                </a:solidFill>
              </a:rPr>
              <a:t>Minimum two sentences per paragraph</a:t>
            </a:r>
          </a:p>
          <a:p>
            <a:pPr lvl="1" eaLnBrk="1" hangingPunct="1">
              <a:buClr>
                <a:srgbClr val="006600"/>
              </a:buClr>
            </a:pPr>
            <a:r>
              <a:rPr lang="en-US" sz="1800" dirty="0" smtClean="0">
                <a:solidFill>
                  <a:srgbClr val="000000"/>
                </a:solidFill>
              </a:rPr>
              <a:t>Provide no more than 10 lines per paragraph</a:t>
            </a:r>
          </a:p>
          <a:p>
            <a:pPr eaLnBrk="1" hangingPunct="1">
              <a:buClr>
                <a:srgbClr val="006600"/>
              </a:buClr>
              <a:buFont typeface="Wingdings 2" pitchFamily="18" charset="2"/>
              <a:buChar char="±"/>
            </a:pPr>
            <a:r>
              <a:rPr lang="en-US" sz="2000" dirty="0" smtClean="0">
                <a:solidFill>
                  <a:srgbClr val="000000"/>
                </a:solidFill>
              </a:rPr>
              <a:t>Average sentence should have no more 15 to 17 words</a:t>
            </a:r>
          </a:p>
          <a:p>
            <a:pPr marL="342900" lvl="2" indent="-342900">
              <a:buClr>
                <a:schemeClr val="tx2">
                  <a:lumMod val="75000"/>
                </a:schemeClr>
              </a:buClr>
              <a:buSzPct val="75000"/>
              <a:buFont typeface="Wingdings 2" pitchFamily="18" charset="2"/>
              <a:buChar char=""/>
            </a:pPr>
            <a:r>
              <a:rPr lang="en-US" sz="2000" dirty="0" smtClean="0"/>
              <a:t>Passive voice less than 10%</a:t>
            </a:r>
          </a:p>
          <a:p>
            <a:pPr marL="342900" lvl="2" indent="-342900">
              <a:buClr>
                <a:schemeClr val="tx2">
                  <a:lumMod val="75000"/>
                </a:schemeClr>
              </a:buClr>
              <a:buSzPct val="75000"/>
              <a:buFont typeface="Wingdings 2" pitchFamily="18" charset="2"/>
              <a:buChar char=""/>
            </a:pPr>
            <a:r>
              <a:rPr lang="en-US" sz="2000" dirty="0" err="1" smtClean="0"/>
              <a:t>Flesch</a:t>
            </a:r>
            <a:r>
              <a:rPr lang="en-US" sz="2000" dirty="0" smtClean="0"/>
              <a:t> Reading Ease score of ~40 - the higher the score, the easier it is to read.</a:t>
            </a:r>
          </a:p>
          <a:p>
            <a:pPr marL="342900" lvl="2" indent="-342900">
              <a:buClr>
                <a:schemeClr val="tx2">
                  <a:lumMod val="75000"/>
                </a:schemeClr>
              </a:buClr>
              <a:buSzPct val="75000"/>
              <a:buFont typeface="Wingdings 2" pitchFamily="18" charset="2"/>
              <a:buChar char=""/>
            </a:pPr>
            <a:r>
              <a:rPr lang="en-US" sz="2000" dirty="0" smtClean="0"/>
              <a:t>Flesch-Kincaid Grade Level at 10.5 or 12</a:t>
            </a:r>
          </a:p>
          <a:p>
            <a:endParaRPr lang="en-US" dirty="0"/>
          </a:p>
        </p:txBody>
      </p:sp>
      <p:sp>
        <p:nvSpPr>
          <p:cNvPr id="4" name="Slide Number Placeholder 3"/>
          <p:cNvSpPr>
            <a:spLocks noGrp="1"/>
          </p:cNvSpPr>
          <p:nvPr>
            <p:ph type="sldNum" sz="quarter" idx="10"/>
          </p:nvPr>
        </p:nvSpPr>
        <p:spPr/>
        <p:txBody>
          <a:bodyPr/>
          <a:lstStyle/>
          <a:p>
            <a:pPr>
              <a:defRPr/>
            </a:pPr>
            <a:fld id="{56F5FEDA-EFD5-4A96-BAD6-CFCF68061366}" type="slidenum">
              <a:rPr lang="en-US" smtClean="0"/>
              <a:pPr>
                <a:defRPr/>
              </a:pPr>
              <a:t>21</a:t>
            </a:fld>
            <a:endParaRPr lang="en-US"/>
          </a:p>
        </p:txBody>
      </p:sp>
      <p:sp>
        <p:nvSpPr>
          <p:cNvPr id="5" name="Title 1"/>
          <p:cNvSpPr>
            <a:spLocks noGrp="1"/>
          </p:cNvSpPr>
          <p:nvPr>
            <p:ph type="title"/>
          </p:nvPr>
        </p:nvSpPr>
        <p:spPr>
          <a:xfrm>
            <a:off x="838200" y="985619"/>
            <a:ext cx="8164513" cy="646331"/>
          </a:xfrm>
        </p:spPr>
        <p:txBody>
          <a:bodyPr/>
          <a:lstStyle/>
          <a:p>
            <a:r>
              <a:rPr lang="en-US" dirty="0" smtClean="0"/>
              <a:t>Brief and to the Point</a:t>
            </a:r>
            <a:endParaRPr lang="en-US" dirty="0"/>
          </a:p>
        </p:txBody>
      </p:sp>
      <p:pic>
        <p:nvPicPr>
          <p:cNvPr id="47107" name="Picture 3"/>
          <p:cNvPicPr>
            <a:picLocks noChangeAspect="1" noChangeArrowheads="1"/>
          </p:cNvPicPr>
          <p:nvPr/>
        </p:nvPicPr>
        <p:blipFill>
          <a:blip r:embed="rId2" cstate="print"/>
          <a:srcRect l="41904" t="32476" r="39048" b="37810"/>
          <a:stretch>
            <a:fillRect/>
          </a:stretch>
        </p:blipFill>
        <p:spPr bwMode="auto">
          <a:xfrm>
            <a:off x="5181598" y="2057398"/>
            <a:ext cx="3352867" cy="3268948"/>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905000"/>
            <a:ext cx="8718551" cy="4191000"/>
          </a:xfrm>
        </p:spPr>
        <p:txBody>
          <a:bodyPr/>
          <a:lstStyle/>
          <a:p>
            <a:pPr eaLnBrk="1" hangingPunct="1">
              <a:buClr>
                <a:srgbClr val="006600"/>
              </a:buClr>
              <a:buNone/>
            </a:pPr>
            <a:r>
              <a:rPr lang="en-US" dirty="0" smtClean="0">
                <a:solidFill>
                  <a:srgbClr val="000000"/>
                </a:solidFill>
              </a:rPr>
              <a:t>A few words about Writing Style for grant proposals</a:t>
            </a:r>
          </a:p>
          <a:p>
            <a:pPr lvl="1" eaLnBrk="1" hangingPunct="1">
              <a:buClr>
                <a:srgbClr val="006600"/>
              </a:buClr>
              <a:buFont typeface="Wingdings 2" pitchFamily="18" charset="2"/>
              <a:buChar char=""/>
            </a:pPr>
            <a:r>
              <a:rPr lang="en-US" dirty="0" smtClean="0">
                <a:solidFill>
                  <a:srgbClr val="000000"/>
                </a:solidFill>
              </a:rPr>
              <a:t>Your organization is asking for money - do not beg</a:t>
            </a:r>
          </a:p>
          <a:p>
            <a:pPr lvl="2" eaLnBrk="1" hangingPunct="1">
              <a:buClr>
                <a:srgbClr val="006600"/>
              </a:buClr>
              <a:buFont typeface="Wingdings 2" pitchFamily="18" charset="2"/>
              <a:buChar char=""/>
            </a:pPr>
            <a:r>
              <a:rPr lang="en-US" dirty="0" smtClean="0">
                <a:solidFill>
                  <a:srgbClr val="000000"/>
                </a:solidFill>
              </a:rPr>
              <a:t>Different in content from an annual appeal letter</a:t>
            </a:r>
          </a:p>
          <a:p>
            <a:pPr lvl="2" eaLnBrk="1" hangingPunct="1">
              <a:buClr>
                <a:srgbClr val="006600"/>
              </a:buClr>
              <a:buFont typeface="Wingdings 2" pitchFamily="18" charset="2"/>
              <a:buChar char=""/>
            </a:pPr>
            <a:r>
              <a:rPr lang="en-US" dirty="0" smtClean="0">
                <a:solidFill>
                  <a:srgbClr val="000000"/>
                </a:solidFill>
              </a:rPr>
              <a:t>Eliminate the phrase: </a:t>
            </a:r>
            <a:r>
              <a:rPr lang="en-US" i="1" dirty="0" smtClean="0">
                <a:solidFill>
                  <a:srgbClr val="003399"/>
                </a:solidFill>
              </a:rPr>
              <a:t>With your help, we can make a difference in the lives of …</a:t>
            </a:r>
            <a:endParaRPr lang="en-US" dirty="0" smtClean="0">
              <a:solidFill>
                <a:srgbClr val="003399"/>
              </a:solidFill>
            </a:endParaRPr>
          </a:p>
          <a:p>
            <a:pPr lvl="1" eaLnBrk="1" hangingPunct="1">
              <a:buClr>
                <a:srgbClr val="006600"/>
              </a:buClr>
              <a:buFont typeface="Wingdings 2" pitchFamily="18" charset="2"/>
              <a:buChar char=""/>
            </a:pPr>
            <a:r>
              <a:rPr lang="en-US" dirty="0" smtClean="0">
                <a:solidFill>
                  <a:srgbClr val="000000"/>
                </a:solidFill>
              </a:rPr>
              <a:t>This is a business transaction</a:t>
            </a:r>
          </a:p>
          <a:p>
            <a:pPr lvl="2" eaLnBrk="1" hangingPunct="1">
              <a:buClr>
                <a:srgbClr val="006600"/>
              </a:buClr>
              <a:buFont typeface="Wingdings 2" pitchFamily="18" charset="2"/>
              <a:buChar char=""/>
            </a:pPr>
            <a:r>
              <a:rPr lang="en-US" dirty="0" smtClean="0">
                <a:solidFill>
                  <a:srgbClr val="000000"/>
                </a:solidFill>
              </a:rPr>
              <a:t>Focus is on the community benefit not how your organization will benefit</a:t>
            </a:r>
          </a:p>
          <a:p>
            <a:pPr lvl="2" eaLnBrk="1" hangingPunct="1">
              <a:buClr>
                <a:srgbClr val="006600"/>
              </a:buClr>
              <a:buFont typeface="Wingdings 2" pitchFamily="18" charset="2"/>
              <a:buChar char=""/>
            </a:pPr>
            <a:r>
              <a:rPr lang="en-US" dirty="0" smtClean="0">
                <a:solidFill>
                  <a:srgbClr val="000000"/>
                </a:solidFill>
              </a:rPr>
              <a:t>Do not write to shock - </a:t>
            </a:r>
            <a:r>
              <a:rPr lang="en-US" i="1" dirty="0" smtClean="0">
                <a:solidFill>
                  <a:srgbClr val="003399"/>
                </a:solidFill>
              </a:rPr>
              <a:t>If we don't receive money, a thousand people will starve.</a:t>
            </a:r>
          </a:p>
          <a:p>
            <a:pPr lvl="2" eaLnBrk="1" hangingPunct="1">
              <a:buClr>
                <a:srgbClr val="006600"/>
              </a:buClr>
              <a:buFont typeface="Wingdings 2" pitchFamily="18" charset="2"/>
              <a:buChar char=""/>
            </a:pPr>
            <a:r>
              <a:rPr lang="en-US" dirty="0" smtClean="0">
                <a:solidFill>
                  <a:srgbClr val="000000"/>
                </a:solidFill>
              </a:rPr>
              <a:t>Make an emotional connection but stick to the facts</a:t>
            </a:r>
          </a:p>
          <a:p>
            <a:pPr lvl="2" eaLnBrk="1" hangingPunct="1">
              <a:buClr>
                <a:srgbClr val="006600"/>
              </a:buClr>
              <a:buFont typeface="Wingdings 2" pitchFamily="18" charset="2"/>
              <a:buChar char=""/>
            </a:pPr>
            <a:r>
              <a:rPr lang="en-US" dirty="0" smtClean="0">
                <a:solidFill>
                  <a:srgbClr val="000000"/>
                </a:solidFill>
              </a:rPr>
              <a:t>Rely on published statistics, data, and case studies to make your case for support</a:t>
            </a:r>
          </a:p>
          <a:p>
            <a:pPr lvl="2" eaLnBrk="1" hangingPunct="1">
              <a:buClr>
                <a:srgbClr val="006600"/>
              </a:buClr>
              <a:buFont typeface="Wingdings 2" pitchFamily="18" charset="2"/>
              <a:buChar char=""/>
            </a:pPr>
            <a:r>
              <a:rPr lang="en-US" dirty="0" smtClean="0">
                <a:solidFill>
                  <a:srgbClr val="000000"/>
                </a:solidFill>
              </a:rPr>
              <a:t>Don't make the proposal too dry, but don't overpower it with flowery prose</a:t>
            </a:r>
          </a:p>
          <a:p>
            <a:endParaRPr lang="en-US" dirty="0"/>
          </a:p>
        </p:txBody>
      </p:sp>
      <p:sp>
        <p:nvSpPr>
          <p:cNvPr id="4" name="Slide Number Placeholder 3"/>
          <p:cNvSpPr>
            <a:spLocks noGrp="1"/>
          </p:cNvSpPr>
          <p:nvPr>
            <p:ph type="sldNum" sz="quarter" idx="10"/>
          </p:nvPr>
        </p:nvSpPr>
        <p:spPr/>
        <p:txBody>
          <a:bodyPr/>
          <a:lstStyle/>
          <a:p>
            <a:pPr>
              <a:defRPr/>
            </a:pPr>
            <a:fld id="{56F5FEDA-EFD5-4A96-BAD6-CFCF68061366}" type="slidenum">
              <a:rPr lang="en-US" smtClean="0"/>
              <a:pPr>
                <a:defRPr/>
              </a:pPr>
              <a:t>22</a:t>
            </a:fld>
            <a:endParaRPr lang="en-US"/>
          </a:p>
        </p:txBody>
      </p:sp>
      <p:sp>
        <p:nvSpPr>
          <p:cNvPr id="5" name="Title 1"/>
          <p:cNvSpPr>
            <a:spLocks noGrp="1"/>
          </p:cNvSpPr>
          <p:nvPr>
            <p:ph type="title"/>
          </p:nvPr>
        </p:nvSpPr>
        <p:spPr>
          <a:xfrm>
            <a:off x="838200" y="985619"/>
            <a:ext cx="8164513" cy="646331"/>
          </a:xfrm>
        </p:spPr>
        <p:txBody>
          <a:bodyPr/>
          <a:lstStyle/>
          <a:p>
            <a:r>
              <a:rPr lang="en-US" dirty="0" smtClean="0"/>
              <a:t>Brief and to the Point</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Content Placeholder 2"/>
          <p:cNvSpPr>
            <a:spLocks noGrp="1"/>
          </p:cNvSpPr>
          <p:nvPr>
            <p:ph idx="1"/>
          </p:nvPr>
        </p:nvSpPr>
        <p:spPr>
          <a:xfrm>
            <a:off x="228600" y="1905000"/>
            <a:ext cx="8794750" cy="4191000"/>
          </a:xfrm>
        </p:spPr>
        <p:txBody>
          <a:bodyPr/>
          <a:lstStyle/>
          <a:p>
            <a:pPr eaLnBrk="1" hangingPunct="1"/>
            <a:r>
              <a:rPr lang="en-US" dirty="0" smtClean="0">
                <a:solidFill>
                  <a:srgbClr val="000000"/>
                </a:solidFill>
              </a:rPr>
              <a:t>Avoid clauses, particularly introductory causes and phrases</a:t>
            </a:r>
          </a:p>
          <a:p>
            <a:pPr lvl="1" eaLnBrk="1" hangingPunct="1"/>
            <a:r>
              <a:rPr lang="en-US" dirty="0" smtClean="0"/>
              <a:t>Introductory clauses start with adverbs like </a:t>
            </a:r>
            <a:r>
              <a:rPr lang="en-US" i="1" dirty="0" smtClean="0"/>
              <a:t>after, although, as, because, before, if, since, though, until, when,</a:t>
            </a:r>
            <a:r>
              <a:rPr lang="en-US" dirty="0" smtClean="0"/>
              <a:t> etc.</a:t>
            </a:r>
          </a:p>
          <a:p>
            <a:pPr lvl="1" eaLnBrk="1" hangingPunct="1"/>
            <a:endParaRPr lang="en-US" dirty="0" smtClean="0"/>
          </a:p>
          <a:p>
            <a:pPr lvl="1" eaLnBrk="1" hangingPunct="1"/>
            <a:r>
              <a:rPr lang="en-US" dirty="0" smtClean="0"/>
              <a:t>Introductory </a:t>
            </a:r>
            <a:r>
              <a:rPr lang="en-US" dirty="0" smtClean="0"/>
              <a:t>phrases also set the stage for the main action of the sentence, but they are not complete clauses.</a:t>
            </a:r>
          </a:p>
          <a:p>
            <a:pPr lvl="1" eaLnBrk="1" hangingPunct="1"/>
            <a:endParaRPr lang="en-US" dirty="0" smtClean="0"/>
          </a:p>
          <a:p>
            <a:pPr lvl="1" eaLnBrk="1" hangingPunct="1"/>
            <a:r>
              <a:rPr lang="en-US" dirty="0" smtClean="0"/>
              <a:t>Rewrite </a:t>
            </a:r>
            <a:r>
              <a:rPr lang="en-US" dirty="0" smtClean="0"/>
              <a:t>to get to the point</a:t>
            </a:r>
          </a:p>
          <a:p>
            <a:endParaRPr lang="en-US" dirty="0" smtClean="0"/>
          </a:p>
        </p:txBody>
      </p:sp>
      <p:sp>
        <p:nvSpPr>
          <p:cNvPr id="30724" name="Slide Number Placeholder 3"/>
          <p:cNvSpPr>
            <a:spLocks noGrp="1"/>
          </p:cNvSpPr>
          <p:nvPr>
            <p:ph type="sldNum" sz="quarter" idx="10"/>
          </p:nvPr>
        </p:nvSpPr>
        <p:spPr/>
        <p:txBody>
          <a:bodyPr/>
          <a:lstStyle/>
          <a:p>
            <a:pPr>
              <a:defRPr/>
            </a:pPr>
            <a:fld id="{D0C71980-04F1-44BF-8591-CBE7E040BDD8}" type="slidenum">
              <a:rPr lang="en-US" smtClean="0"/>
              <a:pPr>
                <a:defRPr/>
              </a:pPr>
              <a:t>23</a:t>
            </a:fld>
            <a:endParaRPr lang="en-US" smtClean="0"/>
          </a:p>
        </p:txBody>
      </p:sp>
      <p:sp>
        <p:nvSpPr>
          <p:cNvPr id="5" name="Title 4"/>
          <p:cNvSpPr>
            <a:spLocks noGrp="1"/>
          </p:cNvSpPr>
          <p:nvPr>
            <p:ph type="title"/>
          </p:nvPr>
        </p:nvSpPr>
        <p:spPr>
          <a:xfrm>
            <a:off x="838200" y="985619"/>
            <a:ext cx="8164513" cy="646331"/>
          </a:xfrm>
        </p:spPr>
        <p:txBody>
          <a:bodyPr/>
          <a:lstStyle/>
          <a:p>
            <a:r>
              <a:rPr lang="en-US" dirty="0" smtClean="0"/>
              <a:t>Brief and to the Point</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Content Placeholder 2"/>
          <p:cNvSpPr>
            <a:spLocks noGrp="1"/>
          </p:cNvSpPr>
          <p:nvPr>
            <p:ph idx="1"/>
          </p:nvPr>
        </p:nvSpPr>
        <p:spPr>
          <a:xfrm>
            <a:off x="228600" y="1905000"/>
            <a:ext cx="6096000" cy="4191000"/>
          </a:xfrm>
        </p:spPr>
        <p:txBody>
          <a:bodyPr/>
          <a:lstStyle/>
          <a:p>
            <a:pPr lvl="1" eaLnBrk="1" hangingPunct="1"/>
            <a:r>
              <a:rPr lang="en-US" dirty="0" smtClean="0">
                <a:solidFill>
                  <a:srgbClr val="000000"/>
                </a:solidFill>
              </a:rPr>
              <a:t>Eliminate redundancy – do not use the </a:t>
            </a:r>
            <a:r>
              <a:rPr lang="en-US" u="sng" dirty="0" smtClean="0">
                <a:solidFill>
                  <a:srgbClr val="000000"/>
                </a:solidFill>
              </a:rPr>
              <a:t>same</a:t>
            </a:r>
            <a:r>
              <a:rPr lang="en-US" dirty="0" smtClean="0">
                <a:solidFill>
                  <a:srgbClr val="000000"/>
                </a:solidFill>
              </a:rPr>
              <a:t> word twice in the </a:t>
            </a:r>
            <a:r>
              <a:rPr lang="en-US" u="sng" dirty="0" smtClean="0">
                <a:solidFill>
                  <a:srgbClr val="000000"/>
                </a:solidFill>
              </a:rPr>
              <a:t>same</a:t>
            </a:r>
            <a:r>
              <a:rPr lang="en-US" dirty="0" smtClean="0">
                <a:solidFill>
                  <a:srgbClr val="000000"/>
                </a:solidFill>
              </a:rPr>
              <a:t> sentence</a:t>
            </a:r>
          </a:p>
          <a:p>
            <a:pPr lvl="2" eaLnBrk="1" hangingPunct="1"/>
            <a:r>
              <a:rPr lang="en-US" dirty="0" smtClean="0">
                <a:solidFill>
                  <a:srgbClr val="000000"/>
                </a:solidFill>
              </a:rPr>
              <a:t>Word Web – free dictionary/thesaurus www.wordwebonline.com</a:t>
            </a:r>
          </a:p>
          <a:p>
            <a:pPr lvl="2" eaLnBrk="1" hangingPunct="1"/>
            <a:r>
              <a:rPr lang="en-US" dirty="0" smtClean="0">
                <a:solidFill>
                  <a:srgbClr val="000000"/>
                </a:solidFill>
              </a:rPr>
              <a:t>Thesaurus.com</a:t>
            </a:r>
          </a:p>
          <a:p>
            <a:pPr lvl="2" eaLnBrk="1" hangingPunct="1"/>
            <a:r>
              <a:rPr lang="en-US" dirty="0" smtClean="0">
                <a:solidFill>
                  <a:srgbClr val="000000"/>
                </a:solidFill>
              </a:rPr>
              <a:t>Microsoft Word Thesaurus</a:t>
            </a:r>
          </a:p>
          <a:p>
            <a:pPr lvl="1" eaLnBrk="1" hangingPunct="1">
              <a:buFont typeface="Wingdings 2" pitchFamily="18" charset="2"/>
              <a:buChar char=""/>
            </a:pPr>
            <a:r>
              <a:rPr lang="en-US" dirty="0" smtClean="0"/>
              <a:t>NEVER rely on Microsoft Word grammar program</a:t>
            </a:r>
          </a:p>
          <a:p>
            <a:pPr lvl="2" eaLnBrk="1" hangingPunct="1">
              <a:buFont typeface="Wingdings 2" pitchFamily="18" charset="2"/>
              <a:buChar char=""/>
            </a:pPr>
            <a:r>
              <a:rPr lang="en-US" dirty="0" smtClean="0"/>
              <a:t>Grammar Slammer at http://englishplus.com/grammar/</a:t>
            </a:r>
          </a:p>
          <a:p>
            <a:pPr lvl="2" eaLnBrk="1" hangingPunct="1">
              <a:buFont typeface="Wingdings 2" pitchFamily="18" charset="2"/>
              <a:buChar char=""/>
            </a:pPr>
            <a:r>
              <a:rPr lang="en-US" dirty="0" smtClean="0"/>
              <a:t>Grammar Expert Plus at http://www.wintertree-software.com/app/gramxp/index.html  (free trial that doesn’t expire)</a:t>
            </a:r>
          </a:p>
          <a:p>
            <a:pPr lvl="2" eaLnBrk="1" hangingPunct="1">
              <a:buFont typeface="Wingdings 2" pitchFamily="18" charset="2"/>
              <a:buChar char=""/>
            </a:pPr>
            <a:endParaRPr lang="en-US" dirty="0" smtClean="0"/>
          </a:p>
          <a:p>
            <a:pPr lvl="2" eaLnBrk="1" hangingPunct="1">
              <a:buFont typeface="Wingdings 2" pitchFamily="18" charset="2"/>
              <a:buNone/>
            </a:pPr>
            <a:endParaRPr lang="en-US" sz="800" dirty="0" smtClean="0"/>
          </a:p>
          <a:p>
            <a:pPr lvl="1" eaLnBrk="1" hangingPunct="1">
              <a:buFont typeface="Wingdings 2" pitchFamily="18" charset="2"/>
              <a:buNone/>
            </a:pPr>
            <a:endParaRPr lang="en-US" dirty="0" smtClean="0">
              <a:solidFill>
                <a:srgbClr val="000000"/>
              </a:solidFill>
            </a:endParaRPr>
          </a:p>
          <a:p>
            <a:endParaRPr lang="en-US" dirty="0" smtClean="0"/>
          </a:p>
        </p:txBody>
      </p:sp>
      <p:sp>
        <p:nvSpPr>
          <p:cNvPr id="31748" name="Slide Number Placeholder 3"/>
          <p:cNvSpPr>
            <a:spLocks noGrp="1"/>
          </p:cNvSpPr>
          <p:nvPr>
            <p:ph type="sldNum" sz="quarter" idx="10"/>
          </p:nvPr>
        </p:nvSpPr>
        <p:spPr/>
        <p:txBody>
          <a:bodyPr/>
          <a:lstStyle/>
          <a:p>
            <a:pPr>
              <a:defRPr/>
            </a:pPr>
            <a:fld id="{351F1F4A-870A-41E0-8411-65BD9F346BEA}" type="slidenum">
              <a:rPr lang="en-US" smtClean="0"/>
              <a:pPr>
                <a:defRPr/>
              </a:pPr>
              <a:t>24</a:t>
            </a:fld>
            <a:endParaRPr lang="en-US" smtClean="0"/>
          </a:p>
        </p:txBody>
      </p:sp>
      <p:sp>
        <p:nvSpPr>
          <p:cNvPr id="5" name="Title 4"/>
          <p:cNvSpPr>
            <a:spLocks noGrp="1"/>
          </p:cNvSpPr>
          <p:nvPr>
            <p:ph type="title"/>
          </p:nvPr>
        </p:nvSpPr>
        <p:spPr>
          <a:xfrm>
            <a:off x="838200" y="985619"/>
            <a:ext cx="8164513" cy="646331"/>
          </a:xfrm>
        </p:spPr>
        <p:txBody>
          <a:bodyPr/>
          <a:lstStyle/>
          <a:p>
            <a:r>
              <a:rPr lang="en-US" dirty="0" smtClean="0"/>
              <a:t>Brief and to the Point</a:t>
            </a:r>
            <a:endParaRPr lang="en-US" dirty="0"/>
          </a:p>
        </p:txBody>
      </p:sp>
      <p:pic>
        <p:nvPicPr>
          <p:cNvPr id="16386" name="Picture 2" descr="http://cdn.ifanr.cn/wp-content/uploads/2011/01/20110113-dictionary-icon.jpg"/>
          <p:cNvPicPr>
            <a:picLocks noChangeAspect="1" noChangeArrowheads="1"/>
          </p:cNvPicPr>
          <p:nvPr/>
        </p:nvPicPr>
        <p:blipFill>
          <a:blip r:embed="rId2" cstate="print"/>
          <a:srcRect/>
          <a:stretch>
            <a:fillRect/>
          </a:stretch>
        </p:blipFill>
        <p:spPr bwMode="auto">
          <a:xfrm>
            <a:off x="6087872" y="2438400"/>
            <a:ext cx="3056128" cy="3056128"/>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1" y="1905000"/>
            <a:ext cx="4952999" cy="4191000"/>
          </a:xfrm>
        </p:spPr>
        <p:txBody>
          <a:bodyPr/>
          <a:lstStyle/>
          <a:p>
            <a:pPr lvl="1" eaLnBrk="1" hangingPunct="1"/>
            <a:r>
              <a:rPr lang="en-US" dirty="0" smtClean="0"/>
              <a:t>Obtain a style and grammar book for quick reference!</a:t>
            </a:r>
          </a:p>
          <a:p>
            <a:pPr lvl="2" eaLnBrk="1" hangingPunct="1"/>
            <a:r>
              <a:rPr lang="en-US" dirty="0" smtClean="0"/>
              <a:t>The Handbook of Good English, Edward D. Johnson</a:t>
            </a:r>
          </a:p>
          <a:p>
            <a:pPr lvl="2" eaLnBrk="1" hangingPunct="1"/>
            <a:r>
              <a:rPr lang="en-US" dirty="0" smtClean="0"/>
              <a:t>The Elements of Style, William </a:t>
            </a:r>
            <a:r>
              <a:rPr lang="en-US" dirty="0" err="1" smtClean="0"/>
              <a:t>Strunk</a:t>
            </a:r>
            <a:r>
              <a:rPr lang="en-US" dirty="0" smtClean="0"/>
              <a:t>, Jr. and EB White</a:t>
            </a:r>
          </a:p>
          <a:p>
            <a:pPr lvl="2" eaLnBrk="1" hangingPunct="1"/>
            <a:r>
              <a:rPr lang="en-US" dirty="0" smtClean="0"/>
              <a:t>The Chicago Manual of Style, University of Chicago Press</a:t>
            </a:r>
          </a:p>
          <a:p>
            <a:pPr lvl="2" eaLnBrk="1" hangingPunct="1"/>
            <a:r>
              <a:rPr lang="en-US" dirty="0" smtClean="0"/>
              <a:t>The MLA Style Manual, Walter S. </a:t>
            </a:r>
            <a:r>
              <a:rPr lang="en-US" dirty="0" err="1" smtClean="0"/>
              <a:t>Achtert</a:t>
            </a:r>
            <a:r>
              <a:rPr lang="en-US" dirty="0" smtClean="0"/>
              <a:t> and Joseph </a:t>
            </a:r>
            <a:r>
              <a:rPr lang="en-US" dirty="0" err="1" smtClean="0"/>
              <a:t>Gibaldi</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56F5FEDA-EFD5-4A96-BAD6-CFCF68061366}" type="slidenum">
              <a:rPr lang="en-US" smtClean="0"/>
              <a:pPr>
                <a:defRPr/>
              </a:pPr>
              <a:t>25</a:t>
            </a:fld>
            <a:endParaRPr lang="en-US"/>
          </a:p>
        </p:txBody>
      </p:sp>
      <p:sp>
        <p:nvSpPr>
          <p:cNvPr id="5" name="Title 4"/>
          <p:cNvSpPr>
            <a:spLocks noGrp="1"/>
          </p:cNvSpPr>
          <p:nvPr>
            <p:ph type="title"/>
          </p:nvPr>
        </p:nvSpPr>
        <p:spPr>
          <a:xfrm>
            <a:off x="838200" y="985619"/>
            <a:ext cx="8164513" cy="646331"/>
          </a:xfrm>
        </p:spPr>
        <p:txBody>
          <a:bodyPr/>
          <a:lstStyle/>
          <a:p>
            <a:r>
              <a:rPr lang="en-US" dirty="0" smtClean="0"/>
              <a:t>Brief and to the Point</a:t>
            </a:r>
            <a:endParaRPr lang="en-US" dirty="0"/>
          </a:p>
        </p:txBody>
      </p:sp>
      <p:pic>
        <p:nvPicPr>
          <p:cNvPr id="46082" name="Picture 2" descr="http://upload.wikimedia.org/wikipedia/en/1/15/The_Chicago_Manual_of_Style_15th_edition.png"/>
          <p:cNvPicPr>
            <a:picLocks noChangeAspect="1" noChangeArrowheads="1"/>
          </p:cNvPicPr>
          <p:nvPr/>
        </p:nvPicPr>
        <p:blipFill>
          <a:blip r:embed="rId2" cstate="print"/>
          <a:srcRect/>
          <a:stretch>
            <a:fillRect/>
          </a:stretch>
        </p:blipFill>
        <p:spPr bwMode="auto">
          <a:xfrm>
            <a:off x="5943600" y="1905000"/>
            <a:ext cx="2628900" cy="4400551"/>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828800"/>
            <a:ext cx="8794750" cy="4267200"/>
          </a:xfrm>
        </p:spPr>
        <p:txBody>
          <a:bodyPr/>
          <a:lstStyle/>
          <a:p>
            <a:pPr eaLnBrk="1" hangingPunct="1"/>
            <a:r>
              <a:rPr lang="en-US" dirty="0" smtClean="0"/>
              <a:t>Write in an active voice, avoid being passive</a:t>
            </a:r>
          </a:p>
          <a:p>
            <a:pPr lvl="1" eaLnBrk="1" hangingPunct="1"/>
            <a:r>
              <a:rPr lang="en-US" dirty="0" smtClean="0"/>
              <a:t>Writing in the past tense or passively can:</a:t>
            </a:r>
          </a:p>
          <a:p>
            <a:pPr lvl="2" eaLnBrk="1" hangingPunct="1"/>
            <a:r>
              <a:rPr lang="en-US" dirty="0" smtClean="0"/>
              <a:t>Weaken your case for support</a:t>
            </a:r>
          </a:p>
          <a:p>
            <a:pPr lvl="2" eaLnBrk="1" hangingPunct="1"/>
            <a:r>
              <a:rPr lang="en-US" dirty="0" smtClean="0"/>
              <a:t>Disrupts the reviewer’s focus</a:t>
            </a:r>
          </a:p>
          <a:p>
            <a:pPr lvl="1" eaLnBrk="1" hangingPunct="1"/>
            <a:r>
              <a:rPr lang="en-US" dirty="0" smtClean="0"/>
              <a:t>Writing in an active voice is easier to understand, shows determination</a:t>
            </a:r>
          </a:p>
          <a:p>
            <a:pPr lvl="2" eaLnBrk="1" hangingPunct="1"/>
            <a:r>
              <a:rPr lang="en-US" dirty="0" smtClean="0"/>
              <a:t>“We will…” vs. “we would like to…” or “we want to…”</a:t>
            </a:r>
          </a:p>
          <a:p>
            <a:pPr lvl="2" eaLnBrk="1" hangingPunct="1"/>
            <a:r>
              <a:rPr lang="en-US" dirty="0" smtClean="0"/>
              <a:t>Eliminate “would,” “could,” “should” – will, can, shall</a:t>
            </a:r>
          </a:p>
          <a:p>
            <a:pPr lvl="1" eaLnBrk="1" hangingPunct="1"/>
            <a:r>
              <a:rPr lang="en-US" dirty="0" smtClean="0"/>
              <a:t>Restructure passive sentences into active ones</a:t>
            </a:r>
          </a:p>
          <a:p>
            <a:pPr lvl="2" eaLnBrk="1" hangingPunct="1"/>
            <a:r>
              <a:rPr lang="en-US" dirty="0" smtClean="0">
                <a:cs typeface="Times New Roman" pitchFamily="18" charset="0"/>
              </a:rPr>
              <a:t>“All programs </a:t>
            </a:r>
            <a:r>
              <a:rPr lang="en-US" b="1" dirty="0" smtClean="0">
                <a:solidFill>
                  <a:srgbClr val="003399"/>
                </a:solidFill>
                <a:cs typeface="Times New Roman" pitchFamily="18" charset="0"/>
              </a:rPr>
              <a:t>are clinically supervised</a:t>
            </a:r>
            <a:r>
              <a:rPr lang="en-US" dirty="0" smtClean="0">
                <a:solidFill>
                  <a:srgbClr val="003399"/>
                </a:solidFill>
                <a:cs typeface="Times New Roman" pitchFamily="18" charset="0"/>
              </a:rPr>
              <a:t> </a:t>
            </a:r>
            <a:r>
              <a:rPr lang="en-US" dirty="0" smtClean="0">
                <a:cs typeface="Times New Roman" pitchFamily="18" charset="0"/>
              </a:rPr>
              <a:t>by a licensed clinical social worker (LCSW).</a:t>
            </a:r>
            <a:r>
              <a:rPr lang="en-US" dirty="0" smtClean="0"/>
              <a:t>”</a:t>
            </a:r>
          </a:p>
          <a:p>
            <a:pPr lvl="2" eaLnBrk="1" hangingPunct="1"/>
            <a:r>
              <a:rPr lang="en-US" dirty="0" smtClean="0"/>
              <a:t>“A licensed clinical social worker (LCSW) supervises all programs.”</a:t>
            </a:r>
          </a:p>
          <a:p>
            <a:endParaRPr lang="en-US" dirty="0"/>
          </a:p>
        </p:txBody>
      </p:sp>
      <p:sp>
        <p:nvSpPr>
          <p:cNvPr id="4" name="Slide Number Placeholder 3"/>
          <p:cNvSpPr>
            <a:spLocks noGrp="1"/>
          </p:cNvSpPr>
          <p:nvPr>
            <p:ph type="sldNum" sz="quarter" idx="10"/>
          </p:nvPr>
        </p:nvSpPr>
        <p:spPr/>
        <p:txBody>
          <a:bodyPr/>
          <a:lstStyle/>
          <a:p>
            <a:pPr>
              <a:defRPr/>
            </a:pPr>
            <a:fld id="{2B1F296A-385D-4DA9-A7C2-09433E123AFB}" type="slidenum">
              <a:rPr lang="en-US" smtClean="0"/>
              <a:pPr>
                <a:defRPr/>
              </a:pPr>
              <a:t>26</a:t>
            </a:fld>
            <a:endParaRPr lang="en-US" dirty="0"/>
          </a:p>
        </p:txBody>
      </p:sp>
      <p:sp>
        <p:nvSpPr>
          <p:cNvPr id="6" name="Title 1"/>
          <p:cNvSpPr>
            <a:spLocks noGrp="1"/>
          </p:cNvSpPr>
          <p:nvPr>
            <p:ph type="title"/>
          </p:nvPr>
        </p:nvSpPr>
        <p:spPr>
          <a:xfrm>
            <a:off x="838200" y="985619"/>
            <a:ext cx="8164513" cy="646331"/>
          </a:xfrm>
        </p:spPr>
        <p:txBody>
          <a:bodyPr/>
          <a:lstStyle/>
          <a:p>
            <a:r>
              <a:rPr lang="en-US" dirty="0" smtClean="0"/>
              <a:t>Brief and to the Point</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1" y="1905000"/>
            <a:ext cx="8566150" cy="4191000"/>
          </a:xfrm>
        </p:spPr>
        <p:txBody>
          <a:bodyPr/>
          <a:lstStyle/>
          <a:p>
            <a:r>
              <a:rPr lang="en-US" dirty="0" smtClean="0"/>
              <a:t>Get rid of wishy-washy language</a:t>
            </a:r>
          </a:p>
          <a:p>
            <a:pPr lvl="1"/>
            <a:r>
              <a:rPr lang="en-US" i="1" dirty="0" smtClean="0">
                <a:solidFill>
                  <a:srgbClr val="003399"/>
                </a:solidFill>
              </a:rPr>
              <a:t>The program budget is projected to be approximately $70,000.</a:t>
            </a:r>
          </a:p>
          <a:p>
            <a:pPr lvl="1"/>
            <a:endParaRPr lang="en-US" i="1" dirty="0" smtClean="0">
              <a:solidFill>
                <a:srgbClr val="003399"/>
              </a:solidFill>
            </a:endParaRPr>
          </a:p>
          <a:p>
            <a:pPr lvl="1"/>
            <a:r>
              <a:rPr lang="en-US" i="1" dirty="0" smtClean="0">
                <a:solidFill>
                  <a:srgbClr val="003399"/>
                </a:solidFill>
              </a:rPr>
              <a:t>We </a:t>
            </a:r>
            <a:r>
              <a:rPr lang="en-US" i="1" dirty="0" smtClean="0">
                <a:solidFill>
                  <a:srgbClr val="003399"/>
                </a:solidFill>
              </a:rPr>
              <a:t>hopefully can find other funders to support our program.</a:t>
            </a:r>
          </a:p>
          <a:p>
            <a:pPr lvl="1"/>
            <a:endParaRPr lang="en-US" i="1" dirty="0" smtClean="0">
              <a:solidFill>
                <a:srgbClr val="003399"/>
              </a:solidFill>
            </a:endParaRPr>
          </a:p>
          <a:p>
            <a:pPr lvl="1"/>
            <a:r>
              <a:rPr lang="en-US" i="1" dirty="0" smtClean="0">
                <a:solidFill>
                  <a:srgbClr val="003399"/>
                </a:solidFill>
              </a:rPr>
              <a:t>If </a:t>
            </a:r>
            <a:r>
              <a:rPr lang="en-US" i="1" dirty="0" smtClean="0">
                <a:solidFill>
                  <a:srgbClr val="003399"/>
                </a:solidFill>
              </a:rPr>
              <a:t>you give us a grant, we can implement the program.</a:t>
            </a:r>
          </a:p>
          <a:p>
            <a:pPr lvl="1"/>
            <a:endParaRPr lang="en-US" i="1" dirty="0" smtClean="0">
              <a:solidFill>
                <a:srgbClr val="003399"/>
              </a:solidFill>
            </a:endParaRPr>
          </a:p>
          <a:p>
            <a:pPr lvl="1"/>
            <a:r>
              <a:rPr lang="en-US" i="1" dirty="0" smtClean="0">
                <a:solidFill>
                  <a:srgbClr val="003399"/>
                </a:solidFill>
              </a:rPr>
              <a:t>It </a:t>
            </a:r>
            <a:r>
              <a:rPr lang="en-US" i="1" dirty="0" smtClean="0">
                <a:solidFill>
                  <a:srgbClr val="003399"/>
                </a:solidFill>
              </a:rPr>
              <a:t>is currently anticipated that we will collaborate with a few other neighborhood organizations.</a:t>
            </a:r>
          </a:p>
          <a:p>
            <a:pPr lvl="2"/>
            <a:endParaRPr lang="en-US" dirty="0"/>
          </a:p>
        </p:txBody>
      </p:sp>
      <p:sp>
        <p:nvSpPr>
          <p:cNvPr id="4" name="Slide Number Placeholder 3"/>
          <p:cNvSpPr>
            <a:spLocks noGrp="1"/>
          </p:cNvSpPr>
          <p:nvPr>
            <p:ph type="sldNum" sz="quarter" idx="10"/>
          </p:nvPr>
        </p:nvSpPr>
        <p:spPr/>
        <p:txBody>
          <a:bodyPr/>
          <a:lstStyle/>
          <a:p>
            <a:pPr>
              <a:defRPr/>
            </a:pPr>
            <a:fld id="{56F5FEDA-EFD5-4A96-BAD6-CFCF68061366}" type="slidenum">
              <a:rPr lang="en-US" smtClean="0"/>
              <a:pPr>
                <a:defRPr/>
              </a:pPr>
              <a:t>27</a:t>
            </a:fld>
            <a:endParaRPr lang="en-US"/>
          </a:p>
        </p:txBody>
      </p:sp>
      <p:sp>
        <p:nvSpPr>
          <p:cNvPr id="5" name="Title 1"/>
          <p:cNvSpPr>
            <a:spLocks noGrp="1"/>
          </p:cNvSpPr>
          <p:nvPr>
            <p:ph type="title"/>
          </p:nvPr>
        </p:nvSpPr>
        <p:spPr>
          <a:xfrm>
            <a:off x="838200" y="985619"/>
            <a:ext cx="8164513" cy="646331"/>
          </a:xfrm>
        </p:spPr>
        <p:txBody>
          <a:bodyPr/>
          <a:lstStyle/>
          <a:p>
            <a:r>
              <a:rPr lang="en-US" dirty="0" smtClean="0"/>
              <a:t>Brief and to the Point</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3"/>
          <p:cNvSpPr>
            <a:spLocks noGrp="1"/>
          </p:cNvSpPr>
          <p:nvPr>
            <p:ph type="sldNum" sz="quarter" idx="10"/>
          </p:nvPr>
        </p:nvSpPr>
        <p:spPr>
          <a:noFill/>
        </p:spPr>
        <p:txBody>
          <a:bodyPr/>
          <a:lstStyle/>
          <a:p>
            <a:fld id="{86AD3DDF-82EC-4640-9C64-201F76560D06}" type="slidenum">
              <a:rPr lang="en-US" smtClean="0"/>
              <a:pPr/>
              <a:t>28</a:t>
            </a:fld>
            <a:endParaRPr lang="en-US" smtClean="0"/>
          </a:p>
        </p:txBody>
      </p:sp>
      <p:sp>
        <p:nvSpPr>
          <p:cNvPr id="32771" name="Rectangle 2"/>
          <p:cNvSpPr>
            <a:spLocks noGrp="1" noChangeArrowheads="1"/>
          </p:cNvSpPr>
          <p:nvPr>
            <p:ph type="title"/>
          </p:nvPr>
        </p:nvSpPr>
        <p:spPr>
          <a:xfrm>
            <a:off x="838200" y="990600"/>
            <a:ext cx="8164513" cy="641350"/>
          </a:xfrm>
        </p:spPr>
        <p:txBody>
          <a:bodyPr/>
          <a:lstStyle/>
          <a:p>
            <a:pPr eaLnBrk="1" hangingPunct="1"/>
            <a:r>
              <a:rPr lang="en-US" dirty="0" smtClean="0"/>
              <a:t>Brief and to the Point</a:t>
            </a:r>
            <a:endParaRPr lang="en-US" sz="1800" dirty="0" smtClean="0"/>
          </a:p>
        </p:txBody>
      </p:sp>
      <p:sp>
        <p:nvSpPr>
          <p:cNvPr id="32772" name="Rectangle 3"/>
          <p:cNvSpPr>
            <a:spLocks noGrp="1" noChangeArrowheads="1"/>
          </p:cNvSpPr>
          <p:nvPr>
            <p:ph type="body" idx="1"/>
          </p:nvPr>
        </p:nvSpPr>
        <p:spPr>
          <a:xfrm>
            <a:off x="152400" y="1905000"/>
            <a:ext cx="6553200" cy="4495800"/>
          </a:xfrm>
        </p:spPr>
        <p:txBody>
          <a:bodyPr/>
          <a:lstStyle/>
          <a:p>
            <a:pPr lvl="1" eaLnBrk="1" hangingPunct="1"/>
            <a:r>
              <a:rPr lang="en-US" smtClean="0"/>
              <a:t>Use strong, determined language when creating objectives and outcomes</a:t>
            </a:r>
          </a:p>
          <a:p>
            <a:pPr lvl="1" eaLnBrk="1" hangingPunct="1"/>
            <a:endParaRPr lang="en-US" smtClean="0"/>
          </a:p>
          <a:p>
            <a:pPr lvl="1" eaLnBrk="1" hangingPunct="1"/>
            <a:endParaRPr lang="en-US" smtClean="0"/>
          </a:p>
          <a:p>
            <a:pPr lvl="1" eaLnBrk="1" hangingPunct="1"/>
            <a:endParaRPr lang="en-US" smtClean="0"/>
          </a:p>
          <a:p>
            <a:pPr lvl="1" eaLnBrk="1" hangingPunct="1"/>
            <a:endParaRPr lang="en-US" smtClean="0"/>
          </a:p>
          <a:p>
            <a:pPr lvl="1" eaLnBrk="1" hangingPunct="1"/>
            <a:endParaRPr lang="en-US" smtClean="0"/>
          </a:p>
          <a:p>
            <a:pPr lvl="1" eaLnBrk="1" hangingPunct="1"/>
            <a:r>
              <a:rPr lang="en-US" smtClean="0"/>
              <a:t>Eliminate the preposition 'to' before the </a:t>
            </a:r>
            <a:r>
              <a:rPr lang="en-US" i="1" smtClean="0"/>
              <a:t>power verb</a:t>
            </a:r>
          </a:p>
          <a:p>
            <a:pPr lvl="1" eaLnBrk="1" hangingPunct="1"/>
            <a:r>
              <a:rPr lang="en-US" smtClean="0"/>
              <a:t>ALWAYS bullet point objectives and outcomes</a:t>
            </a:r>
          </a:p>
        </p:txBody>
      </p:sp>
      <p:graphicFrame>
        <p:nvGraphicFramePr>
          <p:cNvPr id="5" name="Table 4"/>
          <p:cNvGraphicFramePr>
            <a:graphicFrameLocks noGrp="1"/>
          </p:cNvGraphicFramePr>
          <p:nvPr/>
        </p:nvGraphicFramePr>
        <p:xfrm>
          <a:off x="1143000" y="2590800"/>
          <a:ext cx="6096000" cy="1737360"/>
        </p:xfrm>
        <a:graphic>
          <a:graphicData uri="http://schemas.openxmlformats.org/drawingml/2006/table">
            <a:tbl>
              <a:tblPr firstRow="1" bandRow="1">
                <a:tableStyleId>{2D5ABB26-0587-4C30-8999-92F81FD0307C}</a:tableStyleId>
              </a:tblPr>
              <a:tblGrid>
                <a:gridCol w="3048000"/>
                <a:gridCol w="3048000"/>
              </a:tblGrid>
              <a:tr h="370840">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u="sng" dirty="0" smtClean="0">
                          <a:solidFill>
                            <a:schemeClr val="tx1"/>
                          </a:solidFill>
                        </a:rPr>
                        <a:t>Use power verbs</a:t>
                      </a:r>
                    </a:p>
                    <a:p>
                      <a:pPr>
                        <a:buClr>
                          <a:srgbClr val="26725C"/>
                        </a:buClr>
                        <a:buFont typeface="Wingdings 2" pitchFamily="18" charset="2"/>
                        <a:buChar char="°"/>
                      </a:pPr>
                      <a:r>
                        <a:rPr lang="en-US" dirty="0" smtClean="0">
                          <a:solidFill>
                            <a:schemeClr val="tx1"/>
                          </a:solidFill>
                        </a:rPr>
                        <a:t>Increase</a:t>
                      </a:r>
                    </a:p>
                    <a:p>
                      <a:pPr>
                        <a:buClr>
                          <a:srgbClr val="26725C"/>
                        </a:buClr>
                        <a:buFont typeface="Wingdings 2" pitchFamily="18" charset="2"/>
                        <a:buChar char="°"/>
                      </a:pPr>
                      <a:r>
                        <a:rPr lang="en-US" dirty="0" smtClean="0">
                          <a:solidFill>
                            <a:schemeClr val="tx1"/>
                          </a:solidFill>
                        </a:rPr>
                        <a:t>Improve</a:t>
                      </a:r>
                    </a:p>
                    <a:p>
                      <a:pPr>
                        <a:buClr>
                          <a:srgbClr val="26725C"/>
                        </a:buClr>
                        <a:buFont typeface="Wingdings 2" pitchFamily="18" charset="2"/>
                        <a:buChar char="°"/>
                      </a:pPr>
                      <a:r>
                        <a:rPr lang="en-US" dirty="0" smtClean="0">
                          <a:solidFill>
                            <a:schemeClr val="tx1"/>
                          </a:solidFill>
                        </a:rPr>
                        <a:t>Reduce</a:t>
                      </a:r>
                    </a:p>
                    <a:p>
                      <a:pPr>
                        <a:buClr>
                          <a:srgbClr val="26725C"/>
                        </a:buClr>
                        <a:buFont typeface="Wingdings 2" pitchFamily="18" charset="2"/>
                        <a:buChar char="°"/>
                      </a:pPr>
                      <a:r>
                        <a:rPr lang="en-US" dirty="0" smtClean="0">
                          <a:solidFill>
                            <a:schemeClr val="tx1"/>
                          </a:solidFill>
                        </a:rPr>
                        <a:t>Empower</a:t>
                      </a:r>
                    </a:p>
                    <a:p>
                      <a:pPr>
                        <a:buClr>
                          <a:srgbClr val="26725C"/>
                        </a:buClr>
                        <a:buFont typeface="Wingdings 2" pitchFamily="18" charset="2"/>
                        <a:buChar char="°"/>
                      </a:pPr>
                      <a:r>
                        <a:rPr lang="en-US" dirty="0" smtClean="0">
                          <a:solidFill>
                            <a:schemeClr val="tx1"/>
                          </a:solidFill>
                        </a:rPr>
                        <a:t>Engage</a:t>
                      </a:r>
                    </a:p>
                  </a:txBody>
                  <a:tcPr/>
                </a:tc>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u="sng" dirty="0" smtClean="0"/>
                        <a:t>Avoid weak verbs</a:t>
                      </a:r>
                    </a:p>
                    <a:p>
                      <a:pPr marL="0" marR="0" lvl="3" indent="0" algn="l" defTabSz="914400" rtl="0" eaLnBrk="1" fontAlgn="auto" latinLnBrk="0" hangingPunct="1">
                        <a:lnSpc>
                          <a:spcPct val="100000"/>
                        </a:lnSpc>
                        <a:spcBef>
                          <a:spcPts val="0"/>
                        </a:spcBef>
                        <a:spcAft>
                          <a:spcPts val="0"/>
                        </a:spcAft>
                        <a:buClr>
                          <a:srgbClr val="26725C"/>
                        </a:buClr>
                        <a:buSzTx/>
                        <a:buFont typeface="Wingdings 2" pitchFamily="18" charset="2"/>
                        <a:buChar char="°"/>
                        <a:tabLst/>
                        <a:defRPr/>
                      </a:pPr>
                      <a:r>
                        <a:rPr lang="en-US" dirty="0" smtClean="0"/>
                        <a:t>Provide</a:t>
                      </a:r>
                    </a:p>
                    <a:p>
                      <a:pPr marL="0" marR="0" lvl="3" indent="0" algn="l" defTabSz="914400" rtl="0" eaLnBrk="1" fontAlgn="auto" latinLnBrk="0" hangingPunct="1">
                        <a:lnSpc>
                          <a:spcPct val="100000"/>
                        </a:lnSpc>
                        <a:spcBef>
                          <a:spcPts val="0"/>
                        </a:spcBef>
                        <a:spcAft>
                          <a:spcPts val="0"/>
                        </a:spcAft>
                        <a:buClr>
                          <a:srgbClr val="26725C"/>
                        </a:buClr>
                        <a:buSzTx/>
                        <a:buFont typeface="Wingdings 2" pitchFamily="18" charset="2"/>
                        <a:buChar char="°"/>
                        <a:tabLst/>
                        <a:defRPr/>
                      </a:pPr>
                      <a:r>
                        <a:rPr lang="en-US" dirty="0" smtClean="0"/>
                        <a:t>Manage</a:t>
                      </a:r>
                    </a:p>
                    <a:p>
                      <a:pPr marL="0" marR="0" lvl="3" indent="0" algn="l" defTabSz="914400" rtl="0" eaLnBrk="1" fontAlgn="auto" latinLnBrk="0" hangingPunct="1">
                        <a:lnSpc>
                          <a:spcPct val="100000"/>
                        </a:lnSpc>
                        <a:spcBef>
                          <a:spcPts val="0"/>
                        </a:spcBef>
                        <a:spcAft>
                          <a:spcPts val="0"/>
                        </a:spcAft>
                        <a:buClr>
                          <a:srgbClr val="26725C"/>
                        </a:buClr>
                        <a:buSzTx/>
                        <a:buFont typeface="Wingdings 2" pitchFamily="18" charset="2"/>
                        <a:buChar char="°"/>
                        <a:tabLst/>
                        <a:defRPr/>
                      </a:pPr>
                      <a:r>
                        <a:rPr lang="en-US" dirty="0" smtClean="0"/>
                        <a:t>Create</a:t>
                      </a:r>
                    </a:p>
                    <a:p>
                      <a:pPr marL="0" marR="0" lvl="3" indent="0" algn="l" defTabSz="914400" rtl="0" eaLnBrk="1" fontAlgn="auto" latinLnBrk="0" hangingPunct="1">
                        <a:lnSpc>
                          <a:spcPct val="100000"/>
                        </a:lnSpc>
                        <a:spcBef>
                          <a:spcPts val="0"/>
                        </a:spcBef>
                        <a:spcAft>
                          <a:spcPts val="0"/>
                        </a:spcAft>
                        <a:buClr>
                          <a:srgbClr val="26725C"/>
                        </a:buClr>
                        <a:buSzTx/>
                        <a:buFont typeface="Wingdings 2" pitchFamily="18" charset="2"/>
                        <a:buChar char="°"/>
                        <a:tabLst/>
                        <a:defRPr/>
                      </a:pPr>
                      <a:r>
                        <a:rPr lang="en-US" dirty="0" smtClean="0"/>
                        <a:t>Develop</a:t>
                      </a:r>
                    </a:p>
                    <a:p>
                      <a:pPr marL="0" marR="0" lvl="3" indent="0" algn="l" defTabSz="914400" rtl="0" eaLnBrk="1" fontAlgn="auto" latinLnBrk="0" hangingPunct="1">
                        <a:lnSpc>
                          <a:spcPct val="100000"/>
                        </a:lnSpc>
                        <a:spcBef>
                          <a:spcPts val="0"/>
                        </a:spcBef>
                        <a:spcAft>
                          <a:spcPts val="0"/>
                        </a:spcAft>
                        <a:buClr>
                          <a:srgbClr val="26725C"/>
                        </a:buClr>
                        <a:buSzTx/>
                        <a:buFont typeface="Wingdings 2" pitchFamily="18" charset="2"/>
                        <a:buChar char="°"/>
                        <a:tabLst/>
                        <a:defRPr/>
                      </a:pPr>
                      <a:r>
                        <a:rPr lang="en-US" b="0" dirty="0" smtClean="0">
                          <a:solidFill>
                            <a:schemeClr val="tx1"/>
                          </a:solidFill>
                        </a:rPr>
                        <a:t>Offer</a:t>
                      </a:r>
                      <a:endParaRPr lang="en-US" b="0" dirty="0">
                        <a:solidFill>
                          <a:schemeClr val="tx1"/>
                        </a:solidFill>
                      </a:endParaRPr>
                    </a:p>
                  </a:txBody>
                  <a:tcPr/>
                </a:tc>
              </a:tr>
            </a:tbl>
          </a:graphicData>
        </a:graphic>
      </p:graphicFrame>
      <p:pic>
        <p:nvPicPr>
          <p:cNvPr id="32776" name="Picture 8" descr="C:\Documents and Settings\Diane\Local Settings\Temporary Internet Files\Content.IE5\OKKET8LV\MP910216400[1].png"/>
          <p:cNvPicPr>
            <a:picLocks noChangeAspect="1" noChangeArrowheads="1"/>
          </p:cNvPicPr>
          <p:nvPr/>
        </p:nvPicPr>
        <p:blipFill>
          <a:blip r:embed="rId2" cstate="print"/>
          <a:srcRect/>
          <a:stretch>
            <a:fillRect/>
          </a:stretch>
        </p:blipFill>
        <p:spPr bwMode="auto">
          <a:xfrm>
            <a:off x="5943600" y="2514600"/>
            <a:ext cx="3620834" cy="315439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3"/>
          <p:cNvSpPr>
            <a:spLocks noGrp="1"/>
          </p:cNvSpPr>
          <p:nvPr>
            <p:ph type="sldNum" sz="quarter" idx="10"/>
          </p:nvPr>
        </p:nvSpPr>
        <p:spPr>
          <a:noFill/>
        </p:spPr>
        <p:txBody>
          <a:bodyPr/>
          <a:lstStyle/>
          <a:p>
            <a:fld id="{7E4257A6-606F-481D-8A79-293ADB77C5D4}" type="slidenum">
              <a:rPr lang="en-US" smtClean="0">
                <a:latin typeface="Tahoma" pitchFamily="34" charset="0"/>
              </a:rPr>
              <a:pPr/>
              <a:t>29</a:t>
            </a:fld>
            <a:endParaRPr lang="en-US" smtClean="0">
              <a:latin typeface="Tahoma" pitchFamily="34" charset="0"/>
            </a:endParaRPr>
          </a:p>
        </p:txBody>
      </p:sp>
      <p:sp>
        <p:nvSpPr>
          <p:cNvPr id="41988" name="Rectangle 3"/>
          <p:cNvSpPr>
            <a:spLocks noGrp="1" noChangeArrowheads="1"/>
          </p:cNvSpPr>
          <p:nvPr>
            <p:ph type="body" idx="1"/>
          </p:nvPr>
        </p:nvSpPr>
        <p:spPr>
          <a:xfrm>
            <a:off x="381000" y="1905000"/>
            <a:ext cx="8642350" cy="4495800"/>
          </a:xfrm>
        </p:spPr>
        <p:txBody>
          <a:bodyPr/>
          <a:lstStyle/>
          <a:p>
            <a:pPr lvl="1" eaLnBrk="1" hangingPunct="1"/>
            <a:r>
              <a:rPr lang="en-US" dirty="0" smtClean="0"/>
              <a:t>Use abbreviations wisely</a:t>
            </a:r>
          </a:p>
          <a:p>
            <a:pPr lvl="2" eaLnBrk="1" hangingPunct="1"/>
            <a:r>
              <a:rPr lang="en-US" dirty="0" smtClean="0"/>
              <a:t>Spell out acronyms once</a:t>
            </a:r>
          </a:p>
          <a:p>
            <a:pPr lvl="3" eaLnBrk="1" hangingPunct="1"/>
            <a:r>
              <a:rPr lang="en-US" dirty="0" smtClean="0"/>
              <a:t>Use Chicago Manual of Style version: ( ) after spelling out the full name or title</a:t>
            </a:r>
          </a:p>
          <a:p>
            <a:pPr lvl="4" eaLnBrk="1" hangingPunct="1"/>
            <a:r>
              <a:rPr lang="en-US" dirty="0" smtClean="0"/>
              <a:t>The Centers for Disease Control (CDC) previously underreported…</a:t>
            </a:r>
          </a:p>
          <a:p>
            <a:pPr lvl="3" eaLnBrk="1" hangingPunct="1"/>
            <a:r>
              <a:rPr lang="en-US" dirty="0" smtClean="0"/>
              <a:t>Don’t assume that if you spell out the full name or title that the reviewer will catch the acronym – AP Style</a:t>
            </a:r>
          </a:p>
          <a:p>
            <a:pPr lvl="4" eaLnBrk="1" hangingPunct="1"/>
            <a:r>
              <a:rPr lang="en-US" dirty="0" smtClean="0"/>
              <a:t>The Centers for Disease Control previously underreported the rate of HIV infections in America.  The CDC apologized for the error.</a:t>
            </a:r>
          </a:p>
          <a:p>
            <a:pPr lvl="2" eaLnBrk="1" hangingPunct="1"/>
            <a:r>
              <a:rPr lang="en-US" b="1" dirty="0" smtClean="0"/>
              <a:t>This is not TXT SPK - OMG!!</a:t>
            </a:r>
          </a:p>
          <a:p>
            <a:pPr lvl="1" eaLnBrk="1" hangingPunct="1"/>
            <a:r>
              <a:rPr lang="en-US" dirty="0" smtClean="0"/>
              <a:t>Do not speak in parentheses </a:t>
            </a:r>
          </a:p>
          <a:p>
            <a:pPr lvl="2" eaLnBrk="1" hangingPunct="1"/>
            <a:r>
              <a:rPr lang="en-US" dirty="0" smtClean="0"/>
              <a:t>Reviewers don’t read passages in parentheses</a:t>
            </a:r>
          </a:p>
          <a:p>
            <a:pPr lvl="2" eaLnBrk="1" hangingPunct="1"/>
            <a:r>
              <a:rPr lang="en-US" dirty="0" smtClean="0"/>
              <a:t>If you have to say it using parentheses, you aren’t making a point</a:t>
            </a:r>
          </a:p>
          <a:p>
            <a:pPr lvl="2" eaLnBrk="1" hangingPunct="1"/>
            <a:r>
              <a:rPr lang="en-US" dirty="0" smtClean="0"/>
              <a:t>Rewrite without parentheses and see how the thought flows</a:t>
            </a:r>
          </a:p>
        </p:txBody>
      </p:sp>
      <p:sp>
        <p:nvSpPr>
          <p:cNvPr id="7" name="Title 4"/>
          <p:cNvSpPr>
            <a:spLocks noGrp="1"/>
          </p:cNvSpPr>
          <p:nvPr>
            <p:ph type="title"/>
          </p:nvPr>
        </p:nvSpPr>
        <p:spPr>
          <a:xfrm>
            <a:off x="838200" y="985619"/>
            <a:ext cx="8164513" cy="646331"/>
          </a:xfrm>
        </p:spPr>
        <p:txBody>
          <a:bodyPr/>
          <a:lstStyle/>
          <a:p>
            <a:r>
              <a:rPr lang="en-US" dirty="0" smtClean="0"/>
              <a:t>Brief and to the Point</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31621"/>
            <a:ext cx="8164513" cy="1200329"/>
          </a:xfrm>
        </p:spPr>
        <p:txBody>
          <a:bodyPr/>
          <a:lstStyle/>
          <a:p>
            <a:r>
              <a:rPr lang="en-US" dirty="0" smtClean="0"/>
              <a:t>Say </a:t>
            </a:r>
            <a:r>
              <a:rPr lang="en-US" i="1" dirty="0" smtClean="0"/>
              <a:t>Goodbye </a:t>
            </a:r>
            <a:r>
              <a:rPr lang="en-US" dirty="0" smtClean="0"/>
              <a:t>to Long-Winded Narratives</a:t>
            </a:r>
            <a:endParaRPr lang="en-US" dirty="0"/>
          </a:p>
        </p:txBody>
      </p:sp>
      <p:sp>
        <p:nvSpPr>
          <p:cNvPr id="4" name="Slide Number Placeholder 3"/>
          <p:cNvSpPr>
            <a:spLocks noGrp="1"/>
          </p:cNvSpPr>
          <p:nvPr>
            <p:ph type="sldNum" sz="quarter" idx="10"/>
          </p:nvPr>
        </p:nvSpPr>
        <p:spPr/>
        <p:txBody>
          <a:bodyPr/>
          <a:lstStyle/>
          <a:p>
            <a:pPr>
              <a:defRPr/>
            </a:pPr>
            <a:fld id="{56F5FEDA-EFD5-4A96-BAD6-CFCF68061366}" type="slidenum">
              <a:rPr lang="en-US" smtClean="0"/>
              <a:pPr>
                <a:defRPr/>
              </a:pPr>
              <a:t>3</a:t>
            </a:fld>
            <a:endParaRPr lang="en-US" dirty="0"/>
          </a:p>
        </p:txBody>
      </p:sp>
      <p:sp>
        <p:nvSpPr>
          <p:cNvPr id="10" name="Content Placeholder 9"/>
          <p:cNvSpPr>
            <a:spLocks noGrp="1"/>
          </p:cNvSpPr>
          <p:nvPr>
            <p:ph idx="1"/>
          </p:nvPr>
        </p:nvSpPr>
        <p:spPr>
          <a:xfrm>
            <a:off x="0" y="1828800"/>
            <a:ext cx="5105400" cy="3124200"/>
          </a:xfrm>
        </p:spPr>
        <p:txBody>
          <a:bodyPr/>
          <a:lstStyle/>
          <a:p>
            <a:r>
              <a:rPr lang="en-US" sz="2000" dirty="0" smtClean="0"/>
              <a:t>In 2000,</a:t>
            </a:r>
          </a:p>
          <a:p>
            <a:pPr lvl="1"/>
            <a:r>
              <a:rPr lang="en-US" sz="1800" dirty="0" smtClean="0"/>
              <a:t>Grants.gov was in its infancy.</a:t>
            </a:r>
          </a:p>
          <a:p>
            <a:pPr lvl="1"/>
            <a:r>
              <a:rPr lang="en-US" sz="1800" dirty="0" smtClean="0"/>
              <a:t>The length of a foundation proposal was 10 15 single-spaced pages of narrative, a cover letter, half- to full-page summary, and at least 10 pages of attachments.</a:t>
            </a:r>
          </a:p>
          <a:p>
            <a:pPr lvl="1"/>
            <a:r>
              <a:rPr lang="en-US" sz="1800" dirty="0" smtClean="0"/>
              <a:t>The average length of federal proposal was 80 double-spaced pages of narrative, a cover letter, full-page summary, and 40 pages of attachments.</a:t>
            </a:r>
          </a:p>
          <a:p>
            <a:pPr lvl="1"/>
            <a:r>
              <a:rPr lang="en-US" sz="1800" dirty="0" smtClean="0"/>
              <a:t>We were still learning about Logic Models and expressing outcomes.</a:t>
            </a:r>
          </a:p>
          <a:p>
            <a:pPr lvl="1"/>
            <a:r>
              <a:rPr lang="en-US" sz="1800" dirty="0" smtClean="0"/>
              <a:t>Nearly all proposals were sent via the US Postal Service or overnight courier.</a:t>
            </a:r>
          </a:p>
        </p:txBody>
      </p:sp>
      <p:pic>
        <p:nvPicPr>
          <p:cNvPr id="6" name="Picture 5" descr="nonprofitgrantrfp.jpg"/>
          <p:cNvPicPr>
            <a:picLocks noChangeAspect="1"/>
          </p:cNvPicPr>
          <p:nvPr/>
        </p:nvPicPr>
        <p:blipFill>
          <a:blip r:embed="rId2" cstate="print"/>
          <a:stretch>
            <a:fillRect/>
          </a:stretch>
        </p:blipFill>
        <p:spPr>
          <a:xfrm>
            <a:off x="5105400" y="2057400"/>
            <a:ext cx="3937000" cy="318516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Number Placeholder 3"/>
          <p:cNvSpPr>
            <a:spLocks noGrp="1"/>
          </p:cNvSpPr>
          <p:nvPr>
            <p:ph type="sldNum" sz="quarter" idx="10"/>
          </p:nvPr>
        </p:nvSpPr>
        <p:spPr>
          <a:noFill/>
        </p:spPr>
        <p:txBody>
          <a:bodyPr/>
          <a:lstStyle/>
          <a:p>
            <a:fld id="{75A3F07A-8F97-44D3-8ED4-59BA341C0F87}" type="slidenum">
              <a:rPr lang="en-US" smtClean="0">
                <a:latin typeface="Tahoma" pitchFamily="34" charset="0"/>
              </a:rPr>
              <a:pPr/>
              <a:t>30</a:t>
            </a:fld>
            <a:endParaRPr lang="en-US" smtClean="0">
              <a:latin typeface="Tahoma" pitchFamily="34" charset="0"/>
            </a:endParaRPr>
          </a:p>
        </p:txBody>
      </p:sp>
      <p:sp>
        <p:nvSpPr>
          <p:cNvPr id="43012" name="Rectangle 1027"/>
          <p:cNvSpPr>
            <a:spLocks noGrp="1" noChangeArrowheads="1"/>
          </p:cNvSpPr>
          <p:nvPr>
            <p:ph type="body" idx="1"/>
          </p:nvPr>
        </p:nvSpPr>
        <p:spPr>
          <a:xfrm>
            <a:off x="457200" y="1905000"/>
            <a:ext cx="8153400" cy="4572000"/>
          </a:xfrm>
        </p:spPr>
        <p:txBody>
          <a:bodyPr/>
          <a:lstStyle/>
          <a:p>
            <a:pPr eaLnBrk="1" hangingPunct="1">
              <a:buFont typeface="Wingdings 2" pitchFamily="18" charset="2"/>
              <a:buNone/>
            </a:pPr>
            <a:r>
              <a:rPr lang="en-US" dirty="0" smtClean="0"/>
              <a:t>Be aware of misused words and terms</a:t>
            </a:r>
          </a:p>
          <a:p>
            <a:pPr eaLnBrk="1" hangingPunct="1"/>
            <a:endParaRPr lang="en-US" dirty="0" smtClean="0"/>
          </a:p>
        </p:txBody>
      </p:sp>
      <p:graphicFrame>
        <p:nvGraphicFramePr>
          <p:cNvPr id="6" name="Table 5"/>
          <p:cNvGraphicFramePr>
            <a:graphicFrameLocks noGrp="1"/>
          </p:cNvGraphicFramePr>
          <p:nvPr/>
        </p:nvGraphicFramePr>
        <p:xfrm>
          <a:off x="228600" y="2514600"/>
          <a:ext cx="8689213" cy="2834640"/>
        </p:xfrm>
        <a:graphic>
          <a:graphicData uri="http://schemas.openxmlformats.org/drawingml/2006/table">
            <a:tbl>
              <a:tblPr firstRow="1" bandRow="1">
                <a:tableStyleId>{2D5ABB26-0587-4C30-8999-92F81FD0307C}</a:tableStyleId>
              </a:tblPr>
              <a:tblGrid>
                <a:gridCol w="4267200"/>
                <a:gridCol w="4422013"/>
              </a:tblGrid>
              <a:tr h="370840">
                <a:tc>
                  <a:txBody>
                    <a:bodyPr/>
                    <a:lstStyle/>
                    <a:p>
                      <a:pPr>
                        <a:buClr>
                          <a:srgbClr val="26725C"/>
                        </a:buClr>
                        <a:buFont typeface="Wingdings 2" pitchFamily="18" charset="2"/>
                        <a:buChar char="°"/>
                      </a:pPr>
                      <a:r>
                        <a:rPr lang="en-US" dirty="0" smtClean="0">
                          <a:solidFill>
                            <a:srgbClr val="003399"/>
                          </a:solidFill>
                        </a:rPr>
                        <a:t>Internet</a:t>
                      </a:r>
                      <a:r>
                        <a:rPr lang="en-US" dirty="0" smtClean="0">
                          <a:solidFill>
                            <a:schemeClr val="tx1"/>
                          </a:solidFill>
                        </a:rPr>
                        <a:t> - upper case</a:t>
                      </a:r>
                    </a:p>
                    <a:p>
                      <a:pPr>
                        <a:buClr>
                          <a:srgbClr val="26725C"/>
                        </a:buClr>
                        <a:buFont typeface="Wingdings 2" pitchFamily="18" charset="2"/>
                        <a:buChar char="°"/>
                      </a:pPr>
                      <a:r>
                        <a:rPr lang="en-US" dirty="0" smtClean="0">
                          <a:solidFill>
                            <a:srgbClr val="003399"/>
                          </a:solidFill>
                        </a:rPr>
                        <a:t>website</a:t>
                      </a:r>
                      <a:r>
                        <a:rPr lang="en-US" baseline="0" dirty="0" smtClean="0">
                          <a:solidFill>
                            <a:schemeClr val="tx1"/>
                          </a:solidFill>
                        </a:rPr>
                        <a:t> - lower case</a:t>
                      </a:r>
                      <a:endParaRPr lang="en-US" dirty="0" smtClean="0">
                        <a:solidFill>
                          <a:schemeClr val="tx1"/>
                        </a:solidFill>
                      </a:endParaRPr>
                    </a:p>
                    <a:p>
                      <a:pPr>
                        <a:buClr>
                          <a:srgbClr val="26725C"/>
                        </a:buClr>
                        <a:buFont typeface="Wingdings 2" pitchFamily="18" charset="2"/>
                        <a:buChar char="°"/>
                      </a:pPr>
                      <a:r>
                        <a:rPr lang="en-US" dirty="0" smtClean="0">
                          <a:solidFill>
                            <a:srgbClr val="003399"/>
                          </a:solidFill>
                        </a:rPr>
                        <a:t>email</a:t>
                      </a:r>
                      <a:r>
                        <a:rPr lang="en-US" dirty="0" smtClean="0">
                          <a:solidFill>
                            <a:schemeClr val="tx1"/>
                          </a:solidFill>
                        </a:rPr>
                        <a:t> - one word, no hyphen</a:t>
                      </a:r>
                    </a:p>
                    <a:p>
                      <a:pPr>
                        <a:buClr>
                          <a:srgbClr val="26725C"/>
                        </a:buClr>
                        <a:buFont typeface="Wingdings 2" pitchFamily="18" charset="2"/>
                        <a:buChar char="°"/>
                      </a:pPr>
                      <a:r>
                        <a:rPr lang="en-US" dirty="0" smtClean="0">
                          <a:solidFill>
                            <a:srgbClr val="003399"/>
                          </a:solidFill>
                        </a:rPr>
                        <a:t>data</a:t>
                      </a:r>
                      <a:r>
                        <a:rPr lang="en-US" baseline="0" dirty="0" smtClean="0">
                          <a:solidFill>
                            <a:schemeClr val="tx1"/>
                          </a:solidFill>
                        </a:rPr>
                        <a:t> - plural, datum - singular</a:t>
                      </a:r>
                      <a:endParaRPr lang="en-US" dirty="0" smtClean="0">
                        <a:solidFill>
                          <a:schemeClr val="tx1"/>
                        </a:solidFill>
                      </a:endParaRPr>
                    </a:p>
                    <a:p>
                      <a:pPr>
                        <a:buClr>
                          <a:srgbClr val="26725C"/>
                        </a:buClr>
                        <a:buFont typeface="Wingdings 2" pitchFamily="18" charset="2"/>
                        <a:buChar char="°"/>
                      </a:pPr>
                      <a:r>
                        <a:rPr lang="en-US" dirty="0" smtClean="0">
                          <a:solidFill>
                            <a:srgbClr val="003399"/>
                          </a:solidFill>
                        </a:rPr>
                        <a:t>database</a:t>
                      </a:r>
                      <a:r>
                        <a:rPr lang="en-US" baseline="0" dirty="0" smtClean="0">
                          <a:solidFill>
                            <a:srgbClr val="003399"/>
                          </a:solidFill>
                        </a:rPr>
                        <a:t> </a:t>
                      </a:r>
                      <a:r>
                        <a:rPr lang="en-US" baseline="0" dirty="0" smtClean="0">
                          <a:solidFill>
                            <a:schemeClr val="tx1"/>
                          </a:solidFill>
                        </a:rPr>
                        <a:t>- all one word</a:t>
                      </a:r>
                    </a:p>
                    <a:p>
                      <a:pPr>
                        <a:buClr>
                          <a:srgbClr val="26725C"/>
                        </a:buClr>
                        <a:buFont typeface="Wingdings 2" pitchFamily="18" charset="2"/>
                        <a:buChar char="°"/>
                      </a:pPr>
                      <a:r>
                        <a:rPr lang="en-US" baseline="0" dirty="0" smtClean="0">
                          <a:solidFill>
                            <a:srgbClr val="003399"/>
                          </a:solidFill>
                        </a:rPr>
                        <a:t>% or percent </a:t>
                      </a:r>
                      <a:r>
                        <a:rPr lang="en-US" baseline="0" dirty="0" smtClean="0">
                          <a:solidFill>
                            <a:schemeClr val="tx1"/>
                          </a:solidFill>
                        </a:rPr>
                        <a:t>- just be consistent</a:t>
                      </a:r>
                    </a:p>
                    <a:p>
                      <a:pPr>
                        <a:buClr>
                          <a:srgbClr val="26725C"/>
                        </a:buClr>
                        <a:buFont typeface="Wingdings 2" pitchFamily="18" charset="2"/>
                        <a:buChar char="°"/>
                      </a:pPr>
                      <a:r>
                        <a:rPr lang="en-US" baseline="0" dirty="0" smtClean="0">
                          <a:solidFill>
                            <a:srgbClr val="003399"/>
                          </a:solidFill>
                        </a:rPr>
                        <a:t>online</a:t>
                      </a:r>
                      <a:r>
                        <a:rPr lang="en-US" baseline="0" dirty="0" smtClean="0">
                          <a:solidFill>
                            <a:schemeClr val="tx1"/>
                          </a:solidFill>
                        </a:rPr>
                        <a:t> - one word</a:t>
                      </a:r>
                    </a:p>
                    <a:p>
                      <a:pPr>
                        <a:buClr>
                          <a:srgbClr val="26725C"/>
                        </a:buClr>
                        <a:buFont typeface="Wingdings 2" pitchFamily="18" charset="2"/>
                        <a:buChar char="°"/>
                      </a:pPr>
                      <a:r>
                        <a:rPr lang="en-US" baseline="0" dirty="0" smtClean="0">
                          <a:solidFill>
                            <a:srgbClr val="003399"/>
                          </a:solidFill>
                        </a:rPr>
                        <a:t>United States </a:t>
                      </a:r>
                      <a:r>
                        <a:rPr lang="en-US" baseline="0" dirty="0" smtClean="0">
                          <a:solidFill>
                            <a:schemeClr val="tx1"/>
                          </a:solidFill>
                        </a:rPr>
                        <a:t>- use as noun</a:t>
                      </a:r>
                    </a:p>
                    <a:p>
                      <a:pPr>
                        <a:buClr>
                          <a:srgbClr val="26725C"/>
                        </a:buClr>
                        <a:buFont typeface="Wingdings 2" pitchFamily="18" charset="2"/>
                        <a:buChar char="°"/>
                      </a:pPr>
                      <a:r>
                        <a:rPr lang="en-US" baseline="0" dirty="0" smtClean="0">
                          <a:solidFill>
                            <a:srgbClr val="003399"/>
                          </a:solidFill>
                        </a:rPr>
                        <a:t>U.S. </a:t>
                      </a:r>
                      <a:r>
                        <a:rPr lang="en-US" baseline="0" dirty="0" smtClean="0">
                          <a:solidFill>
                            <a:schemeClr val="tx1"/>
                          </a:solidFill>
                        </a:rPr>
                        <a:t>- use as adjective, not US or USA</a:t>
                      </a:r>
                    </a:p>
                    <a:p>
                      <a:pPr>
                        <a:buClr>
                          <a:srgbClr val="26725C"/>
                        </a:buClr>
                        <a:buFont typeface="Wingdings 2" pitchFamily="18" charset="2"/>
                        <a:buNone/>
                      </a:pPr>
                      <a:endParaRPr lang="en-US" dirty="0" smtClean="0">
                        <a:solidFill>
                          <a:schemeClr val="tx1"/>
                        </a:solidFill>
                      </a:endParaRPr>
                    </a:p>
                  </a:txBody>
                  <a:tcPr/>
                </a:tc>
                <a:tc>
                  <a:txBody>
                    <a:bodyPr/>
                    <a:lstStyle/>
                    <a:p>
                      <a:pPr marL="0" marR="0" lvl="3" indent="0" algn="l" defTabSz="914400" rtl="0" eaLnBrk="1" fontAlgn="auto" latinLnBrk="0" hangingPunct="1">
                        <a:lnSpc>
                          <a:spcPct val="100000"/>
                        </a:lnSpc>
                        <a:spcBef>
                          <a:spcPts val="0"/>
                        </a:spcBef>
                        <a:spcAft>
                          <a:spcPts val="0"/>
                        </a:spcAft>
                        <a:buClr>
                          <a:srgbClr val="26725C"/>
                        </a:buClr>
                        <a:buSzTx/>
                        <a:buFont typeface="Wingdings 2" pitchFamily="18" charset="2"/>
                        <a:buChar char="°"/>
                        <a:tabLst/>
                        <a:defRPr/>
                      </a:pPr>
                      <a:r>
                        <a:rPr lang="en-US" dirty="0" smtClean="0">
                          <a:solidFill>
                            <a:srgbClr val="003399"/>
                          </a:solidFill>
                        </a:rPr>
                        <a:t>toward</a:t>
                      </a:r>
                      <a:r>
                        <a:rPr lang="en-US" baseline="0" dirty="0" smtClean="0">
                          <a:solidFill>
                            <a:srgbClr val="003399"/>
                          </a:solidFill>
                        </a:rPr>
                        <a:t> not towards </a:t>
                      </a:r>
                      <a:r>
                        <a:rPr lang="en-US" baseline="0" dirty="0" smtClean="0"/>
                        <a:t>- only if British</a:t>
                      </a:r>
                      <a:endParaRPr lang="en-US" dirty="0" smtClean="0"/>
                    </a:p>
                    <a:p>
                      <a:pPr marL="0" marR="0" lvl="3" indent="0" algn="l" defTabSz="914400" rtl="0" eaLnBrk="1" fontAlgn="auto" latinLnBrk="0" hangingPunct="1">
                        <a:lnSpc>
                          <a:spcPct val="100000"/>
                        </a:lnSpc>
                        <a:spcBef>
                          <a:spcPts val="0"/>
                        </a:spcBef>
                        <a:spcAft>
                          <a:spcPts val="0"/>
                        </a:spcAft>
                        <a:buClr>
                          <a:srgbClr val="26725C"/>
                        </a:buClr>
                        <a:buSzTx/>
                        <a:buFont typeface="Wingdings 2" pitchFamily="18" charset="2"/>
                        <a:buChar char="°"/>
                        <a:tabLst/>
                        <a:defRPr/>
                      </a:pPr>
                      <a:r>
                        <a:rPr lang="en-US" dirty="0" smtClean="0">
                          <a:solidFill>
                            <a:srgbClr val="003399"/>
                          </a:solidFill>
                        </a:rPr>
                        <a:t>compliment</a:t>
                      </a:r>
                      <a:r>
                        <a:rPr lang="en-US" baseline="0" dirty="0" smtClean="0"/>
                        <a:t> versus </a:t>
                      </a:r>
                      <a:r>
                        <a:rPr lang="en-US" baseline="0" dirty="0" smtClean="0">
                          <a:solidFill>
                            <a:srgbClr val="003399"/>
                          </a:solidFill>
                        </a:rPr>
                        <a:t>complement</a:t>
                      </a:r>
                      <a:endParaRPr lang="en-US" dirty="0" smtClean="0">
                        <a:solidFill>
                          <a:srgbClr val="003399"/>
                        </a:solidFill>
                      </a:endParaRPr>
                    </a:p>
                    <a:p>
                      <a:pPr marL="0" marR="0" lvl="3" indent="0" algn="l" defTabSz="914400" rtl="0" eaLnBrk="1" fontAlgn="auto" latinLnBrk="0" hangingPunct="1">
                        <a:lnSpc>
                          <a:spcPct val="100000"/>
                        </a:lnSpc>
                        <a:spcBef>
                          <a:spcPts val="0"/>
                        </a:spcBef>
                        <a:spcAft>
                          <a:spcPts val="0"/>
                        </a:spcAft>
                        <a:buClr>
                          <a:srgbClr val="26725C"/>
                        </a:buClr>
                        <a:buSzTx/>
                        <a:buFont typeface="Wingdings 2" pitchFamily="18" charset="2"/>
                        <a:buChar char="°"/>
                        <a:tabLst/>
                        <a:defRPr/>
                      </a:pPr>
                      <a:r>
                        <a:rPr lang="en-US" dirty="0" smtClean="0">
                          <a:solidFill>
                            <a:srgbClr val="003399"/>
                          </a:solidFill>
                        </a:rPr>
                        <a:t>it's</a:t>
                      </a:r>
                      <a:r>
                        <a:rPr lang="en-US" dirty="0" smtClean="0"/>
                        <a:t> versus </a:t>
                      </a:r>
                      <a:r>
                        <a:rPr lang="en-US" dirty="0" smtClean="0">
                          <a:solidFill>
                            <a:srgbClr val="003399"/>
                          </a:solidFill>
                        </a:rPr>
                        <a:t>its</a:t>
                      </a:r>
                      <a:r>
                        <a:rPr lang="en-US" dirty="0" smtClean="0"/>
                        <a:t> -</a:t>
                      </a:r>
                      <a:r>
                        <a:rPr lang="en-US" baseline="0" dirty="0" smtClean="0"/>
                        <a:t> know the difference</a:t>
                      </a:r>
                      <a:endParaRPr lang="en-US" dirty="0" smtClean="0"/>
                    </a:p>
                    <a:p>
                      <a:pPr marL="0" marR="0" lvl="3" indent="0" algn="l" defTabSz="914400" rtl="0" eaLnBrk="1" fontAlgn="auto" latinLnBrk="0" hangingPunct="1">
                        <a:lnSpc>
                          <a:spcPct val="100000"/>
                        </a:lnSpc>
                        <a:spcBef>
                          <a:spcPts val="0"/>
                        </a:spcBef>
                        <a:spcAft>
                          <a:spcPts val="0"/>
                        </a:spcAft>
                        <a:buClr>
                          <a:srgbClr val="26725C"/>
                        </a:buClr>
                        <a:buSzTx/>
                        <a:buFont typeface="Wingdings 2" pitchFamily="18" charset="2"/>
                        <a:buChar char="°"/>
                        <a:tabLst/>
                        <a:defRPr/>
                      </a:pPr>
                      <a:r>
                        <a:rPr lang="en-US" dirty="0" smtClean="0">
                          <a:solidFill>
                            <a:srgbClr val="003399"/>
                          </a:solidFill>
                        </a:rPr>
                        <a:t>affect </a:t>
                      </a:r>
                      <a:r>
                        <a:rPr lang="en-US" dirty="0" smtClean="0"/>
                        <a:t>versus </a:t>
                      </a:r>
                      <a:r>
                        <a:rPr lang="en-US" dirty="0" smtClean="0">
                          <a:solidFill>
                            <a:srgbClr val="003399"/>
                          </a:solidFill>
                        </a:rPr>
                        <a:t>effect</a:t>
                      </a:r>
                    </a:p>
                    <a:p>
                      <a:pPr marL="0" marR="0" lvl="3" indent="0" algn="l" defTabSz="914400" rtl="0" eaLnBrk="1" fontAlgn="auto" latinLnBrk="0" hangingPunct="1">
                        <a:lnSpc>
                          <a:spcPct val="100000"/>
                        </a:lnSpc>
                        <a:spcBef>
                          <a:spcPts val="0"/>
                        </a:spcBef>
                        <a:spcAft>
                          <a:spcPts val="0"/>
                        </a:spcAft>
                        <a:buClr>
                          <a:srgbClr val="26725C"/>
                        </a:buClr>
                        <a:buSzTx/>
                        <a:buFont typeface="Wingdings 2" pitchFamily="18" charset="2"/>
                        <a:buChar char="°"/>
                        <a:tabLst/>
                        <a:defRPr/>
                      </a:pPr>
                      <a:r>
                        <a:rPr lang="en-US" baseline="0" dirty="0" smtClean="0">
                          <a:solidFill>
                            <a:srgbClr val="003399"/>
                          </a:solidFill>
                        </a:rPr>
                        <a:t>summer, spring, fall, winter </a:t>
                      </a:r>
                      <a:r>
                        <a:rPr lang="en-US" baseline="0" dirty="0" smtClean="0">
                          <a:solidFill>
                            <a:schemeClr val="tx1"/>
                          </a:solidFill>
                        </a:rPr>
                        <a:t>- lower case</a:t>
                      </a:r>
                    </a:p>
                    <a:p>
                      <a:pPr marL="0" marR="0" lvl="3" indent="0" algn="l" defTabSz="914400" rtl="0" eaLnBrk="1" fontAlgn="auto" latinLnBrk="0" hangingPunct="1">
                        <a:lnSpc>
                          <a:spcPct val="100000"/>
                        </a:lnSpc>
                        <a:spcBef>
                          <a:spcPts val="0"/>
                        </a:spcBef>
                        <a:spcAft>
                          <a:spcPts val="0"/>
                        </a:spcAft>
                        <a:buClr>
                          <a:srgbClr val="26725C"/>
                        </a:buClr>
                        <a:buSzTx/>
                        <a:buFont typeface="Wingdings 2" pitchFamily="18" charset="2"/>
                        <a:buChar char="°"/>
                        <a:tabLst/>
                        <a:defRPr/>
                      </a:pPr>
                      <a:r>
                        <a:rPr lang="en-US" b="0" baseline="0" dirty="0" smtClean="0">
                          <a:solidFill>
                            <a:srgbClr val="003399"/>
                          </a:solidFill>
                        </a:rPr>
                        <a:t>project manager </a:t>
                      </a:r>
                      <a:r>
                        <a:rPr lang="en-US" b="0" baseline="0" dirty="0" smtClean="0">
                          <a:solidFill>
                            <a:schemeClr val="tx1"/>
                          </a:solidFill>
                        </a:rPr>
                        <a:t>versus </a:t>
                      </a:r>
                      <a:r>
                        <a:rPr lang="en-US" b="0" baseline="0" dirty="0" smtClean="0">
                          <a:solidFill>
                            <a:srgbClr val="003399"/>
                          </a:solidFill>
                        </a:rPr>
                        <a:t>Susan Smith, Project Manager</a:t>
                      </a:r>
                      <a:endParaRPr lang="en-US" b="0" dirty="0">
                        <a:solidFill>
                          <a:srgbClr val="003399"/>
                        </a:solidFill>
                      </a:endParaRPr>
                    </a:p>
                  </a:txBody>
                  <a:tcPr/>
                </a:tc>
              </a:tr>
            </a:tbl>
          </a:graphicData>
        </a:graphic>
      </p:graphicFrame>
      <p:sp>
        <p:nvSpPr>
          <p:cNvPr id="9" name="Title 4"/>
          <p:cNvSpPr>
            <a:spLocks noGrp="1"/>
          </p:cNvSpPr>
          <p:nvPr>
            <p:ph type="title"/>
          </p:nvPr>
        </p:nvSpPr>
        <p:spPr>
          <a:xfrm>
            <a:off x="838200" y="985619"/>
            <a:ext cx="8164513" cy="646331"/>
          </a:xfrm>
        </p:spPr>
        <p:txBody>
          <a:bodyPr/>
          <a:lstStyle/>
          <a:p>
            <a:r>
              <a:rPr lang="en-US" dirty="0" smtClean="0"/>
              <a:t>Brief and to the Point</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85619"/>
            <a:ext cx="8164513" cy="646331"/>
          </a:xfrm>
        </p:spPr>
        <p:txBody>
          <a:bodyPr/>
          <a:lstStyle/>
          <a:p>
            <a:r>
              <a:rPr lang="en-US" dirty="0" smtClean="0"/>
              <a:t>Brief and to the Point</a:t>
            </a:r>
            <a:endParaRPr lang="en-US" dirty="0"/>
          </a:p>
        </p:txBody>
      </p:sp>
      <p:sp>
        <p:nvSpPr>
          <p:cNvPr id="3" name="Content Placeholder 2"/>
          <p:cNvSpPr>
            <a:spLocks noGrp="1"/>
          </p:cNvSpPr>
          <p:nvPr>
            <p:ph idx="1"/>
          </p:nvPr>
        </p:nvSpPr>
        <p:spPr>
          <a:xfrm>
            <a:off x="457201" y="1905000"/>
            <a:ext cx="6400799" cy="4191000"/>
          </a:xfrm>
        </p:spPr>
        <p:txBody>
          <a:bodyPr/>
          <a:lstStyle/>
          <a:p>
            <a:pPr>
              <a:buNone/>
            </a:pPr>
            <a:r>
              <a:rPr lang="en-US" dirty="0" smtClean="0"/>
              <a:t>Be aware of proper punctuation</a:t>
            </a:r>
          </a:p>
          <a:p>
            <a:pPr lvl="1"/>
            <a:r>
              <a:rPr lang="en-US" dirty="0" smtClean="0"/>
              <a:t>Period and comma ALWAYS inside single (') or double (") quotation marks - even at the end of a sentence or quoting a single word.</a:t>
            </a:r>
          </a:p>
          <a:p>
            <a:pPr lvl="2"/>
            <a:r>
              <a:rPr lang="en-US" dirty="0" smtClean="0"/>
              <a:t>...the report showed that 42% of teens in the district were 'overweight,' 25% were 'obese,' and 10% were 'morbidly obese.'</a:t>
            </a:r>
          </a:p>
          <a:p>
            <a:pPr lvl="1"/>
            <a:r>
              <a:rPr lang="en-US" dirty="0" smtClean="0"/>
              <a:t>Oxford comma versus no comma</a:t>
            </a:r>
          </a:p>
          <a:p>
            <a:pPr lvl="1"/>
            <a:r>
              <a:rPr lang="en-US" dirty="0" smtClean="0"/>
              <a:t>Use semicolons properly</a:t>
            </a:r>
          </a:p>
          <a:p>
            <a:pPr lvl="2"/>
            <a:r>
              <a:rPr lang="en-US" dirty="0" err="1" smtClean="0"/>
              <a:t>NOTused</a:t>
            </a:r>
            <a:r>
              <a:rPr lang="en-US" dirty="0" smtClean="0"/>
              <a:t> to separate long lists of fragmented sentences</a:t>
            </a:r>
          </a:p>
          <a:p>
            <a:pPr lvl="2"/>
            <a:r>
              <a:rPr lang="en-US" dirty="0" smtClean="0"/>
              <a:t>Use when joining two independent clauses or complete sentences</a:t>
            </a:r>
          </a:p>
          <a:p>
            <a:pPr lvl="2">
              <a:buNone/>
            </a:pPr>
            <a:endParaRPr lang="en-US" dirty="0"/>
          </a:p>
        </p:txBody>
      </p:sp>
      <p:sp>
        <p:nvSpPr>
          <p:cNvPr id="4" name="Slide Number Placeholder 3"/>
          <p:cNvSpPr>
            <a:spLocks noGrp="1"/>
          </p:cNvSpPr>
          <p:nvPr>
            <p:ph type="sldNum" sz="quarter" idx="10"/>
          </p:nvPr>
        </p:nvSpPr>
        <p:spPr/>
        <p:txBody>
          <a:bodyPr/>
          <a:lstStyle/>
          <a:p>
            <a:pPr>
              <a:defRPr/>
            </a:pPr>
            <a:fld id="{56F5FEDA-EFD5-4A96-BAD6-CFCF68061366}" type="slidenum">
              <a:rPr lang="en-US" smtClean="0"/>
              <a:pPr>
                <a:defRPr/>
              </a:pPr>
              <a:t>31</a:t>
            </a:fld>
            <a:endParaRPr lang="en-US"/>
          </a:p>
        </p:txBody>
      </p:sp>
      <p:pic>
        <p:nvPicPr>
          <p:cNvPr id="10242" name="Picture 2" descr="http://1.bp.blogspot.com/_vKtqqemzR9U/TMsGk9IDMtI/AAAAAAAAAMA/bb_LX6f-Muk/s200/semicolon.gif"/>
          <p:cNvPicPr>
            <a:picLocks noChangeAspect="1" noChangeArrowheads="1"/>
          </p:cNvPicPr>
          <p:nvPr/>
        </p:nvPicPr>
        <p:blipFill>
          <a:blip r:embed="rId2" cstate="print"/>
          <a:srcRect/>
          <a:stretch>
            <a:fillRect/>
          </a:stretch>
        </p:blipFill>
        <p:spPr bwMode="auto">
          <a:xfrm>
            <a:off x="6781800" y="4648200"/>
            <a:ext cx="1905000" cy="1905000"/>
          </a:xfrm>
          <a:prstGeom prst="rect">
            <a:avLst/>
          </a:prstGeom>
          <a:noFill/>
        </p:spPr>
      </p:pic>
      <p:pic>
        <p:nvPicPr>
          <p:cNvPr id="10244" name="Picture 4" descr="http://seanarnett.com/wp-content/uploads/2014/01/Quotation-Marks.png"/>
          <p:cNvPicPr>
            <a:picLocks noChangeAspect="1" noChangeArrowheads="1"/>
          </p:cNvPicPr>
          <p:nvPr/>
        </p:nvPicPr>
        <p:blipFill>
          <a:blip r:embed="rId3" cstate="print"/>
          <a:srcRect l="14106" t="25330" r="16105" b="24009"/>
          <a:stretch>
            <a:fillRect/>
          </a:stretch>
        </p:blipFill>
        <p:spPr bwMode="auto">
          <a:xfrm>
            <a:off x="6781800" y="1905000"/>
            <a:ext cx="1981200" cy="914400"/>
          </a:xfrm>
          <a:prstGeom prst="rect">
            <a:avLst/>
          </a:prstGeom>
          <a:noFill/>
        </p:spPr>
      </p:pic>
      <p:pic>
        <p:nvPicPr>
          <p:cNvPr id="10246" name="Picture 6" descr="http://1.bp.blogspot.com/_DbpqRnKDw4s/S633NScUNFI/AAAAAAAAAl8/aSmwwxM4iiE/s320/commas.jpg"/>
          <p:cNvPicPr>
            <a:picLocks noChangeAspect="1" noChangeArrowheads="1"/>
          </p:cNvPicPr>
          <p:nvPr/>
        </p:nvPicPr>
        <p:blipFill>
          <a:blip r:embed="rId4" cstate="print"/>
          <a:srcRect/>
          <a:stretch>
            <a:fillRect/>
          </a:stretch>
        </p:blipFill>
        <p:spPr bwMode="auto">
          <a:xfrm>
            <a:off x="7162800" y="2971800"/>
            <a:ext cx="1489901" cy="930402"/>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Number Placeholder 3"/>
          <p:cNvSpPr>
            <a:spLocks noGrp="1"/>
          </p:cNvSpPr>
          <p:nvPr>
            <p:ph type="sldNum" sz="quarter" idx="10"/>
          </p:nvPr>
        </p:nvSpPr>
        <p:spPr>
          <a:noFill/>
        </p:spPr>
        <p:txBody>
          <a:bodyPr/>
          <a:lstStyle/>
          <a:p>
            <a:fld id="{CBC53BA4-DE4B-4515-B536-8E338168BC38}" type="slidenum">
              <a:rPr lang="en-US" smtClean="0">
                <a:latin typeface="Tahoma" pitchFamily="34" charset="0"/>
              </a:rPr>
              <a:pPr/>
              <a:t>32</a:t>
            </a:fld>
            <a:endParaRPr lang="en-US" smtClean="0">
              <a:latin typeface="Tahoma" pitchFamily="34" charset="0"/>
            </a:endParaRPr>
          </a:p>
        </p:txBody>
      </p:sp>
      <p:sp>
        <p:nvSpPr>
          <p:cNvPr id="44036" name="Rectangle 3"/>
          <p:cNvSpPr>
            <a:spLocks noGrp="1" noChangeArrowheads="1"/>
          </p:cNvSpPr>
          <p:nvPr>
            <p:ph type="body" idx="1"/>
          </p:nvPr>
        </p:nvSpPr>
        <p:spPr>
          <a:xfrm>
            <a:off x="304800" y="1905000"/>
            <a:ext cx="5105400" cy="4648200"/>
          </a:xfrm>
        </p:spPr>
        <p:txBody>
          <a:bodyPr/>
          <a:lstStyle/>
          <a:p>
            <a:pPr lvl="1" eaLnBrk="1" hangingPunct="1"/>
            <a:r>
              <a:rPr lang="en-US" dirty="0" smtClean="0"/>
              <a:t>Avoid qualifiers - they suck the blood out of good prose</a:t>
            </a:r>
          </a:p>
          <a:p>
            <a:pPr lvl="2" eaLnBrk="1" hangingPunct="1"/>
            <a:r>
              <a:rPr lang="en-US" dirty="0" smtClean="0"/>
              <a:t>May</a:t>
            </a:r>
          </a:p>
          <a:p>
            <a:pPr lvl="2" eaLnBrk="1" hangingPunct="1"/>
            <a:r>
              <a:rPr lang="en-US" dirty="0" smtClean="0"/>
              <a:t>Somewhat</a:t>
            </a:r>
          </a:p>
          <a:p>
            <a:pPr lvl="2" eaLnBrk="1" hangingPunct="1"/>
            <a:r>
              <a:rPr lang="en-US" dirty="0" smtClean="0"/>
              <a:t>A few</a:t>
            </a:r>
          </a:p>
          <a:p>
            <a:pPr lvl="2" eaLnBrk="1" hangingPunct="1"/>
            <a:r>
              <a:rPr lang="en-US" dirty="0" smtClean="0"/>
              <a:t>Very</a:t>
            </a:r>
          </a:p>
          <a:p>
            <a:pPr lvl="2" eaLnBrk="1" hangingPunct="1"/>
            <a:r>
              <a:rPr lang="en-US" dirty="0" smtClean="0"/>
              <a:t>Rather</a:t>
            </a:r>
          </a:p>
          <a:p>
            <a:pPr lvl="2" eaLnBrk="1" hangingPunct="1"/>
            <a:r>
              <a:rPr lang="en-US" dirty="0" smtClean="0"/>
              <a:t>Little</a:t>
            </a:r>
          </a:p>
          <a:p>
            <a:pPr lvl="2" eaLnBrk="1" hangingPunct="1"/>
            <a:r>
              <a:rPr lang="en-US" dirty="0" smtClean="0"/>
              <a:t>Quite</a:t>
            </a:r>
          </a:p>
          <a:p>
            <a:pPr lvl="1" eaLnBrk="1" hangingPunct="1"/>
            <a:r>
              <a:rPr lang="en-US" dirty="0" smtClean="0"/>
              <a:t>Avoid the use of i.e., e.g., or etc.  Instead, organize your examples.</a:t>
            </a:r>
          </a:p>
        </p:txBody>
      </p:sp>
      <p:sp>
        <p:nvSpPr>
          <p:cNvPr id="6" name="Title 1"/>
          <p:cNvSpPr>
            <a:spLocks noGrp="1"/>
          </p:cNvSpPr>
          <p:nvPr>
            <p:ph type="title"/>
          </p:nvPr>
        </p:nvSpPr>
        <p:spPr>
          <a:xfrm>
            <a:off x="838200" y="985619"/>
            <a:ext cx="8164513" cy="646331"/>
          </a:xfrm>
        </p:spPr>
        <p:txBody>
          <a:bodyPr/>
          <a:lstStyle/>
          <a:p>
            <a:r>
              <a:rPr lang="en-US" dirty="0" smtClean="0"/>
              <a:t>Brief and to the Point</a:t>
            </a:r>
            <a:endParaRPr lang="en-US" dirty="0"/>
          </a:p>
        </p:txBody>
      </p:sp>
      <p:pic>
        <p:nvPicPr>
          <p:cNvPr id="14338" name="Picture 2" descr="http://munfitnessblog.com/wp-content/uploads/2009/10/Vampire-blood-sucking.jpg"/>
          <p:cNvPicPr>
            <a:picLocks noChangeAspect="1" noChangeArrowheads="1"/>
          </p:cNvPicPr>
          <p:nvPr/>
        </p:nvPicPr>
        <p:blipFill>
          <a:blip r:embed="rId2" cstate="print"/>
          <a:srcRect/>
          <a:stretch>
            <a:fillRect/>
          </a:stretch>
        </p:blipFill>
        <p:spPr bwMode="auto">
          <a:xfrm>
            <a:off x="5486400" y="2209800"/>
            <a:ext cx="3333750" cy="26670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905000"/>
            <a:ext cx="8794751" cy="4191000"/>
          </a:xfrm>
        </p:spPr>
        <p:txBody>
          <a:bodyPr/>
          <a:lstStyle/>
          <a:p>
            <a:pPr lvl="1" eaLnBrk="1" hangingPunct="1">
              <a:lnSpc>
                <a:spcPct val="90000"/>
              </a:lnSpc>
            </a:pPr>
            <a:r>
              <a:rPr lang="en-US" dirty="0" smtClean="0"/>
              <a:t>Page format</a:t>
            </a:r>
          </a:p>
          <a:p>
            <a:pPr lvl="2" eaLnBrk="1" hangingPunct="1">
              <a:lnSpc>
                <a:spcPct val="90000"/>
              </a:lnSpc>
            </a:pPr>
            <a:r>
              <a:rPr lang="en-US" dirty="0" smtClean="0"/>
              <a:t>One-inch margins </a:t>
            </a:r>
          </a:p>
          <a:p>
            <a:pPr lvl="2" eaLnBrk="1" hangingPunct="1">
              <a:lnSpc>
                <a:spcPct val="90000"/>
              </a:lnSpc>
            </a:pPr>
            <a:r>
              <a:rPr lang="en-US" dirty="0" smtClean="0"/>
              <a:t>12-point type font</a:t>
            </a:r>
          </a:p>
          <a:p>
            <a:pPr lvl="3" eaLnBrk="1" hangingPunct="1">
              <a:lnSpc>
                <a:spcPct val="90000"/>
              </a:lnSpc>
            </a:pPr>
            <a:r>
              <a:rPr lang="en-US" dirty="0" smtClean="0">
                <a:latin typeface="Times New Roman" pitchFamily="18" charset="0"/>
              </a:rPr>
              <a:t>Times New Roman</a:t>
            </a:r>
          </a:p>
          <a:p>
            <a:pPr lvl="3" eaLnBrk="1" hangingPunct="1">
              <a:lnSpc>
                <a:spcPct val="90000"/>
              </a:lnSpc>
            </a:pPr>
            <a:r>
              <a:rPr lang="en-US" dirty="0" smtClean="0">
                <a:latin typeface="CG Times" pitchFamily="18" charset="0"/>
              </a:rPr>
              <a:t>CG Times</a:t>
            </a:r>
          </a:p>
          <a:p>
            <a:pPr lvl="3" eaLnBrk="1" hangingPunct="1">
              <a:lnSpc>
                <a:spcPct val="90000"/>
              </a:lnSpc>
            </a:pPr>
            <a:r>
              <a:rPr lang="en-US" dirty="0" smtClean="0">
                <a:latin typeface="Garamond" pitchFamily="18" charset="0"/>
              </a:rPr>
              <a:t>Garamond</a:t>
            </a:r>
          </a:p>
          <a:p>
            <a:pPr lvl="2" eaLnBrk="1" hangingPunct="1">
              <a:lnSpc>
                <a:spcPct val="90000"/>
              </a:lnSpc>
            </a:pPr>
            <a:r>
              <a:rPr lang="en-US" dirty="0" smtClean="0"/>
              <a:t>Single space unless otherwise directed</a:t>
            </a:r>
          </a:p>
          <a:p>
            <a:pPr lvl="1" eaLnBrk="1" hangingPunct="1">
              <a:lnSpc>
                <a:spcPct val="90000"/>
              </a:lnSpc>
            </a:pPr>
            <a:r>
              <a:rPr lang="en-US" dirty="0" smtClean="0"/>
              <a:t>Left justify ONLY – never fully justify</a:t>
            </a:r>
          </a:p>
          <a:p>
            <a:pPr lvl="2" eaLnBrk="1" hangingPunct="1">
              <a:lnSpc>
                <a:spcPct val="90000"/>
              </a:lnSpc>
            </a:pPr>
            <a:r>
              <a:rPr lang="en-US" dirty="0" smtClean="0"/>
              <a:t>Keep right margin ragged</a:t>
            </a:r>
          </a:p>
          <a:p>
            <a:pPr lvl="2" eaLnBrk="1" hangingPunct="1">
              <a:lnSpc>
                <a:spcPct val="90000"/>
              </a:lnSpc>
            </a:pPr>
            <a:r>
              <a:rPr lang="en-US" dirty="0" smtClean="0"/>
              <a:t>Easier on the eyes of the reviewer</a:t>
            </a:r>
          </a:p>
          <a:p>
            <a:pPr lvl="1" eaLnBrk="1" hangingPunct="1">
              <a:lnSpc>
                <a:spcPct val="90000"/>
              </a:lnSpc>
            </a:pPr>
            <a:r>
              <a:rPr lang="en-US" dirty="0" smtClean="0"/>
              <a:t>Number each page</a:t>
            </a:r>
          </a:p>
          <a:p>
            <a:pPr lvl="2" eaLnBrk="1" hangingPunct="1">
              <a:lnSpc>
                <a:spcPct val="90000"/>
              </a:lnSpc>
            </a:pPr>
            <a:r>
              <a:rPr lang="en-US" dirty="0" smtClean="0"/>
              <a:t>Automatic numbering in upper right or bottom right or bottom center</a:t>
            </a:r>
          </a:p>
          <a:p>
            <a:pPr lvl="2" eaLnBrk="1" hangingPunct="1">
              <a:lnSpc>
                <a:spcPct val="90000"/>
              </a:lnSpc>
            </a:pPr>
            <a:r>
              <a:rPr lang="en-US" dirty="0" smtClean="0"/>
              <a:t>Use header or footer to also include name of organization on each page</a:t>
            </a:r>
          </a:p>
          <a:p>
            <a:pPr lvl="2" eaLnBrk="1" hangingPunct="1">
              <a:lnSpc>
                <a:spcPct val="90000"/>
              </a:lnSpc>
            </a:pPr>
            <a:r>
              <a:rPr lang="en-US" dirty="0" smtClean="0"/>
              <a:t>DO NOT number first page of narrative</a:t>
            </a:r>
          </a:p>
          <a:p>
            <a:endParaRPr lang="en-US" dirty="0"/>
          </a:p>
        </p:txBody>
      </p:sp>
      <p:sp>
        <p:nvSpPr>
          <p:cNvPr id="4" name="Slide Number Placeholder 3"/>
          <p:cNvSpPr>
            <a:spLocks noGrp="1"/>
          </p:cNvSpPr>
          <p:nvPr>
            <p:ph type="sldNum" sz="quarter" idx="10"/>
          </p:nvPr>
        </p:nvSpPr>
        <p:spPr/>
        <p:txBody>
          <a:bodyPr/>
          <a:lstStyle/>
          <a:p>
            <a:pPr>
              <a:defRPr/>
            </a:pPr>
            <a:fld id="{56F5FEDA-EFD5-4A96-BAD6-CFCF68061366}" type="slidenum">
              <a:rPr lang="en-US" smtClean="0"/>
              <a:pPr>
                <a:defRPr/>
              </a:pPr>
              <a:t>33</a:t>
            </a:fld>
            <a:endParaRPr lang="en-US" dirty="0"/>
          </a:p>
        </p:txBody>
      </p:sp>
      <p:sp>
        <p:nvSpPr>
          <p:cNvPr id="5" name="Title 1"/>
          <p:cNvSpPr>
            <a:spLocks noGrp="1"/>
          </p:cNvSpPr>
          <p:nvPr>
            <p:ph type="title"/>
          </p:nvPr>
        </p:nvSpPr>
        <p:spPr>
          <a:xfrm>
            <a:off x="838200" y="985619"/>
            <a:ext cx="8164513" cy="646331"/>
          </a:xfrm>
        </p:spPr>
        <p:txBody>
          <a:bodyPr/>
          <a:lstStyle/>
          <a:p>
            <a:r>
              <a:rPr lang="en-US" dirty="0" smtClean="0"/>
              <a:t>Brief and to the Point</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85619"/>
            <a:ext cx="8164513" cy="646331"/>
          </a:xfrm>
        </p:spPr>
        <p:txBody>
          <a:bodyPr/>
          <a:lstStyle/>
          <a:p>
            <a:r>
              <a:rPr lang="en-US" dirty="0" smtClean="0"/>
              <a:t>Brief and to the Point</a:t>
            </a:r>
            <a:endParaRPr lang="en-US" dirty="0"/>
          </a:p>
        </p:txBody>
      </p:sp>
      <p:sp>
        <p:nvSpPr>
          <p:cNvPr id="3" name="Content Placeholder 2"/>
          <p:cNvSpPr>
            <a:spLocks noGrp="1"/>
          </p:cNvSpPr>
          <p:nvPr>
            <p:ph idx="1"/>
          </p:nvPr>
        </p:nvSpPr>
        <p:spPr>
          <a:xfrm>
            <a:off x="1" y="1905000"/>
            <a:ext cx="8762999" cy="4191000"/>
          </a:xfrm>
        </p:spPr>
        <p:txBody>
          <a:bodyPr/>
          <a:lstStyle/>
          <a:p>
            <a:pPr lvl="1" eaLnBrk="1" hangingPunct="1"/>
            <a:r>
              <a:rPr lang="en-US" dirty="0" smtClean="0"/>
              <a:t>ALWAYS use block paragraphs instead of indenting 5 spaces or .5"</a:t>
            </a:r>
          </a:p>
          <a:p>
            <a:pPr lvl="2" eaLnBrk="1" hangingPunct="1"/>
            <a:r>
              <a:rPr lang="en-US" dirty="0" smtClean="0"/>
              <a:t>For online applications, the space between the paragraphs equals 1 character and 5 spaces equals 5 characters</a:t>
            </a:r>
          </a:p>
          <a:p>
            <a:pPr lvl="2" eaLnBrk="1" hangingPunct="1"/>
            <a:r>
              <a:rPr lang="en-US" dirty="0" smtClean="0"/>
              <a:t>Cleaner, easier read for the reviewer</a:t>
            </a:r>
          </a:p>
          <a:p>
            <a:pPr lvl="2" eaLnBrk="1" hangingPunct="1"/>
            <a:endParaRPr lang="en-US" dirty="0" smtClean="0"/>
          </a:p>
          <a:p>
            <a:pPr lvl="1" eaLnBrk="1" hangingPunct="1">
              <a:buClr>
                <a:srgbClr val="006600"/>
              </a:buClr>
            </a:pPr>
            <a:r>
              <a:rPr lang="en-US" dirty="0" smtClean="0"/>
              <a:t>Leave as much white space as possible </a:t>
            </a:r>
          </a:p>
          <a:p>
            <a:pPr lvl="1" eaLnBrk="1" hangingPunct="1">
              <a:buClr>
                <a:srgbClr val="006600"/>
              </a:buClr>
              <a:buNone/>
            </a:pPr>
            <a:endParaRPr lang="en-US" dirty="0" smtClean="0">
              <a:solidFill>
                <a:srgbClr val="000000"/>
              </a:solidFill>
            </a:endParaRPr>
          </a:p>
          <a:p>
            <a:pPr lvl="1">
              <a:buNone/>
            </a:pPr>
            <a:endParaRPr lang="en-US" dirty="0"/>
          </a:p>
        </p:txBody>
      </p:sp>
      <p:sp>
        <p:nvSpPr>
          <p:cNvPr id="4" name="Slide Number Placeholder 3"/>
          <p:cNvSpPr>
            <a:spLocks noGrp="1"/>
          </p:cNvSpPr>
          <p:nvPr>
            <p:ph type="sldNum" sz="quarter" idx="10"/>
          </p:nvPr>
        </p:nvSpPr>
        <p:spPr/>
        <p:txBody>
          <a:bodyPr/>
          <a:lstStyle/>
          <a:p>
            <a:pPr>
              <a:defRPr/>
            </a:pPr>
            <a:fld id="{56F5FEDA-EFD5-4A96-BAD6-CFCF68061366}" type="slidenum">
              <a:rPr lang="en-US" smtClean="0"/>
              <a:pPr>
                <a:defRPr/>
              </a:pPr>
              <a:t>34</a:t>
            </a:fld>
            <a:endParaRPr lang="en-US"/>
          </a:p>
        </p:txBody>
      </p:sp>
      <p:pic>
        <p:nvPicPr>
          <p:cNvPr id="6" name="Picture 5" descr="C:\Documents and Settings\Diane\Local Settings\Temporary Internet Files\Content.IE5\NB3Z20FA\MC910216309[1].png"/>
          <p:cNvPicPr>
            <a:picLocks noChangeAspect="1" noChangeArrowheads="1"/>
          </p:cNvPicPr>
          <p:nvPr/>
        </p:nvPicPr>
        <p:blipFill>
          <a:blip r:embed="rId2" cstate="print"/>
          <a:srcRect/>
          <a:stretch>
            <a:fillRect/>
          </a:stretch>
        </p:blipFill>
        <p:spPr bwMode="auto">
          <a:xfrm>
            <a:off x="5715000" y="4648200"/>
            <a:ext cx="2608263" cy="10937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1" y="1905000"/>
            <a:ext cx="8642350" cy="4191000"/>
          </a:xfrm>
        </p:spPr>
        <p:txBody>
          <a:bodyPr/>
          <a:lstStyle/>
          <a:p>
            <a:pPr eaLnBrk="1" hangingPunct="1"/>
            <a:r>
              <a:rPr lang="en-US" dirty="0" smtClean="0"/>
              <a:t>AVOID </a:t>
            </a:r>
          </a:p>
          <a:p>
            <a:pPr lvl="1" eaLnBrk="1" hangingPunct="1"/>
            <a:r>
              <a:rPr lang="en-US" dirty="0" smtClean="0"/>
              <a:t>Using </a:t>
            </a:r>
            <a:r>
              <a:rPr lang="en-US" b="1" dirty="0" smtClean="0"/>
              <a:t>bold face</a:t>
            </a:r>
            <a:r>
              <a:rPr lang="en-US" dirty="0" smtClean="0"/>
              <a:t> type and </a:t>
            </a:r>
            <a:r>
              <a:rPr lang="en-US" u="sng" dirty="0" smtClean="0"/>
              <a:t>underlining</a:t>
            </a:r>
            <a:r>
              <a:rPr lang="en-US" dirty="0" smtClean="0"/>
              <a:t> within the narrative</a:t>
            </a:r>
          </a:p>
          <a:p>
            <a:pPr lvl="2" eaLnBrk="1" hangingPunct="1"/>
            <a:r>
              <a:rPr lang="en-US" dirty="0" smtClean="0"/>
              <a:t>Slows down the reader</a:t>
            </a:r>
          </a:p>
          <a:p>
            <a:pPr lvl="2" eaLnBrk="1" hangingPunct="1"/>
            <a:r>
              <a:rPr lang="en-US" dirty="0" smtClean="0"/>
              <a:t>Skimmers will only see the emphasis words</a:t>
            </a:r>
          </a:p>
          <a:p>
            <a:pPr lvl="2" eaLnBrk="1" hangingPunct="1"/>
            <a:r>
              <a:rPr lang="en-US" dirty="0" smtClean="0"/>
              <a:t>Acceptable for section headings and subheads only</a:t>
            </a:r>
          </a:p>
          <a:p>
            <a:pPr lvl="3" eaLnBrk="1" hangingPunct="1"/>
            <a:r>
              <a:rPr lang="en-US" dirty="0" smtClean="0"/>
              <a:t>Section headings should be in CAPS and </a:t>
            </a:r>
            <a:r>
              <a:rPr lang="en-US" u="sng" dirty="0" smtClean="0"/>
              <a:t>underlined</a:t>
            </a:r>
          </a:p>
          <a:p>
            <a:pPr lvl="3" eaLnBrk="1" hangingPunct="1"/>
            <a:r>
              <a:rPr lang="en-US" dirty="0" smtClean="0"/>
              <a:t>Subheads should be in Upper and Lower Case and </a:t>
            </a:r>
            <a:r>
              <a:rPr lang="en-US" u="sng" dirty="0" smtClean="0"/>
              <a:t>underlined</a:t>
            </a:r>
          </a:p>
          <a:p>
            <a:pPr lvl="2" eaLnBrk="1" hangingPunct="1"/>
            <a:r>
              <a:rPr lang="en-US" i="1" dirty="0" smtClean="0"/>
              <a:t>Italics</a:t>
            </a:r>
            <a:r>
              <a:rPr lang="en-US" dirty="0" smtClean="0"/>
              <a:t> are acceptable when referring to the name of the project/program</a:t>
            </a:r>
          </a:p>
          <a:p>
            <a:pPr>
              <a:buNone/>
            </a:pPr>
            <a:endParaRPr lang="en-US" dirty="0"/>
          </a:p>
        </p:txBody>
      </p:sp>
      <p:sp>
        <p:nvSpPr>
          <p:cNvPr id="4" name="Slide Number Placeholder 3"/>
          <p:cNvSpPr>
            <a:spLocks noGrp="1"/>
          </p:cNvSpPr>
          <p:nvPr>
            <p:ph type="sldNum" sz="quarter" idx="10"/>
          </p:nvPr>
        </p:nvSpPr>
        <p:spPr/>
        <p:txBody>
          <a:bodyPr/>
          <a:lstStyle/>
          <a:p>
            <a:pPr>
              <a:defRPr/>
            </a:pPr>
            <a:fld id="{2B1F296A-385D-4DA9-A7C2-09433E123AFB}" type="slidenum">
              <a:rPr lang="en-US" smtClean="0"/>
              <a:pPr>
                <a:defRPr/>
              </a:pPr>
              <a:t>35</a:t>
            </a:fld>
            <a:endParaRPr lang="en-US" dirty="0"/>
          </a:p>
        </p:txBody>
      </p:sp>
      <p:sp>
        <p:nvSpPr>
          <p:cNvPr id="6" name="Title 1"/>
          <p:cNvSpPr>
            <a:spLocks noGrp="1"/>
          </p:cNvSpPr>
          <p:nvPr>
            <p:ph type="title"/>
          </p:nvPr>
        </p:nvSpPr>
        <p:spPr>
          <a:xfrm>
            <a:off x="838200" y="985619"/>
            <a:ext cx="8164513" cy="646331"/>
          </a:xfrm>
        </p:spPr>
        <p:txBody>
          <a:bodyPr/>
          <a:lstStyle/>
          <a:p>
            <a:r>
              <a:rPr lang="en-US" dirty="0" smtClean="0"/>
              <a:t>Brief and to the Point</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3"/>
          <p:cNvSpPr>
            <a:spLocks noGrp="1"/>
          </p:cNvSpPr>
          <p:nvPr>
            <p:ph type="sldNum" sz="quarter" idx="10"/>
          </p:nvPr>
        </p:nvSpPr>
        <p:spPr>
          <a:noFill/>
        </p:spPr>
        <p:txBody>
          <a:bodyPr/>
          <a:lstStyle/>
          <a:p>
            <a:fld id="{7077B528-4E4D-4149-9994-724690A7DCEB}" type="slidenum">
              <a:rPr lang="en-US" smtClean="0">
                <a:latin typeface="Tahoma" pitchFamily="34" charset="0"/>
              </a:rPr>
              <a:pPr/>
              <a:t>36</a:t>
            </a:fld>
            <a:endParaRPr lang="en-US" smtClean="0">
              <a:latin typeface="Tahoma" pitchFamily="34" charset="0"/>
            </a:endParaRPr>
          </a:p>
        </p:txBody>
      </p:sp>
      <p:sp>
        <p:nvSpPr>
          <p:cNvPr id="14340" name="Rectangle 3"/>
          <p:cNvSpPr>
            <a:spLocks noGrp="1" noChangeArrowheads="1"/>
          </p:cNvSpPr>
          <p:nvPr>
            <p:ph type="body" idx="1"/>
          </p:nvPr>
        </p:nvSpPr>
        <p:spPr>
          <a:xfrm>
            <a:off x="457200" y="1905000"/>
            <a:ext cx="8566150" cy="4191000"/>
          </a:xfrm>
        </p:spPr>
        <p:txBody>
          <a:bodyPr/>
          <a:lstStyle/>
          <a:p>
            <a:pPr lvl="1" eaLnBrk="1" hangingPunct="1"/>
            <a:r>
              <a:rPr lang="en-US" dirty="0" smtClean="0"/>
              <a:t>Be aware of character counts - spaces are characters!</a:t>
            </a:r>
          </a:p>
          <a:p>
            <a:pPr lvl="2" eaLnBrk="1" hangingPunct="1"/>
            <a:r>
              <a:rPr lang="en-US" dirty="0" smtClean="0"/>
              <a:t>3,500 characters w/spaces ~ 555 words</a:t>
            </a:r>
          </a:p>
          <a:p>
            <a:pPr lvl="2" eaLnBrk="1" hangingPunct="1"/>
            <a:r>
              <a:rPr lang="en-US" dirty="0" smtClean="0"/>
              <a:t>2,600 characters w/spaces ~ 500 words</a:t>
            </a:r>
          </a:p>
          <a:p>
            <a:pPr lvl="2" eaLnBrk="1" hangingPunct="1"/>
            <a:r>
              <a:rPr lang="en-US" dirty="0" smtClean="0"/>
              <a:t>2,000 characters w/spaces ~ 300 words</a:t>
            </a:r>
          </a:p>
          <a:p>
            <a:pPr lvl="2" eaLnBrk="1" hangingPunct="1"/>
            <a:r>
              <a:rPr lang="en-US" dirty="0" smtClean="0"/>
              <a:t>800 characters w/spaces ~ 150 words</a:t>
            </a:r>
          </a:p>
          <a:p>
            <a:pPr lvl="2" eaLnBrk="1" hangingPunct="1"/>
            <a:r>
              <a:rPr lang="en-US" dirty="0" smtClean="0"/>
              <a:t>In Microsoft Word, go to Review (2007+) then click on </a:t>
            </a:r>
            <a:r>
              <a:rPr lang="en-US" dirty="0" err="1" smtClean="0"/>
              <a:t>Wordcount</a:t>
            </a:r>
            <a:r>
              <a:rPr lang="en-US" dirty="0" smtClean="0"/>
              <a:t>, find Characters (with spaces)</a:t>
            </a:r>
          </a:p>
          <a:p>
            <a:pPr lvl="3" eaLnBrk="1" hangingPunct="1"/>
            <a:r>
              <a:rPr lang="en-US" smtClean="0"/>
              <a:t>Microsoft Word does </a:t>
            </a:r>
            <a:r>
              <a:rPr lang="en-US" dirty="0" smtClean="0"/>
              <a:t>not count punctuation!</a:t>
            </a:r>
          </a:p>
          <a:p>
            <a:pPr lvl="3" eaLnBrk="1" hangingPunct="1"/>
            <a:r>
              <a:rPr lang="en-US" dirty="0" smtClean="0"/>
              <a:t>Avoid </a:t>
            </a:r>
            <a:r>
              <a:rPr lang="en-US" i="1" dirty="0" smtClean="0"/>
              <a:t>Oxford</a:t>
            </a:r>
            <a:r>
              <a:rPr lang="en-US" dirty="0" smtClean="0"/>
              <a:t> commas if you can</a:t>
            </a:r>
          </a:p>
          <a:p>
            <a:pPr lvl="3" eaLnBrk="1" hangingPunct="1"/>
            <a:r>
              <a:rPr lang="en-US" dirty="0" smtClean="0"/>
              <a:t>Use semicolons sparingly</a:t>
            </a:r>
          </a:p>
          <a:p>
            <a:pPr lvl="3" eaLnBrk="1" hangingPunct="1"/>
            <a:r>
              <a:rPr lang="en-US" dirty="0" smtClean="0"/>
              <a:t>_______ Characters (with spaces) = 2,000 characters in an online application box</a:t>
            </a:r>
          </a:p>
          <a:p>
            <a:pPr eaLnBrk="1" hangingPunct="1"/>
            <a:endParaRPr lang="en-US" dirty="0" smtClean="0"/>
          </a:p>
        </p:txBody>
      </p:sp>
      <p:sp>
        <p:nvSpPr>
          <p:cNvPr id="7" name="Title 1"/>
          <p:cNvSpPr>
            <a:spLocks noGrp="1"/>
          </p:cNvSpPr>
          <p:nvPr>
            <p:ph type="title"/>
          </p:nvPr>
        </p:nvSpPr>
        <p:spPr>
          <a:xfrm>
            <a:off x="838200" y="985619"/>
            <a:ext cx="8164513" cy="646331"/>
          </a:xfrm>
        </p:spPr>
        <p:txBody>
          <a:bodyPr/>
          <a:lstStyle/>
          <a:p>
            <a:r>
              <a:rPr lang="en-US" dirty="0" smtClean="0"/>
              <a:t>Brief and to the Point</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983DA828-21F1-4214-9CBA-EECC3630F2DD}" type="slidenum">
              <a:rPr lang="en-US"/>
              <a:pPr>
                <a:defRPr/>
              </a:pPr>
              <a:t>37</a:t>
            </a:fld>
            <a:endParaRPr lang="en-US"/>
          </a:p>
        </p:txBody>
      </p:sp>
      <p:sp>
        <p:nvSpPr>
          <p:cNvPr id="8195" name="Rectangle 2"/>
          <p:cNvSpPr>
            <a:spLocks noGrp="1" noChangeArrowheads="1"/>
          </p:cNvSpPr>
          <p:nvPr>
            <p:ph type="title"/>
          </p:nvPr>
        </p:nvSpPr>
        <p:spPr>
          <a:xfrm>
            <a:off x="838200" y="990600"/>
            <a:ext cx="8164513" cy="641350"/>
          </a:xfrm>
        </p:spPr>
        <p:txBody>
          <a:bodyPr/>
          <a:lstStyle/>
          <a:p>
            <a:pPr eaLnBrk="1" hangingPunct="1"/>
            <a:r>
              <a:rPr lang="en-US" dirty="0" smtClean="0"/>
              <a:t>Brief and to the Point</a:t>
            </a:r>
          </a:p>
        </p:txBody>
      </p:sp>
      <p:sp>
        <p:nvSpPr>
          <p:cNvPr id="8196" name="Rectangle 3"/>
          <p:cNvSpPr>
            <a:spLocks noGrp="1" noChangeArrowheads="1"/>
          </p:cNvSpPr>
          <p:nvPr>
            <p:ph type="body" idx="1"/>
          </p:nvPr>
        </p:nvSpPr>
        <p:spPr>
          <a:xfrm>
            <a:off x="304800" y="1905000"/>
            <a:ext cx="8718550" cy="4191000"/>
          </a:xfrm>
        </p:spPr>
        <p:txBody>
          <a:bodyPr/>
          <a:lstStyle/>
          <a:p>
            <a:pPr lvl="1" eaLnBrk="1" hangingPunct="1">
              <a:buFont typeface="Wingdings 2" pitchFamily="18" charset="2"/>
              <a:buNone/>
            </a:pPr>
            <a:r>
              <a:rPr lang="en-US" dirty="0" smtClean="0"/>
              <a:t>Proposal writing is persuasive</a:t>
            </a:r>
          </a:p>
          <a:p>
            <a:pPr lvl="2" eaLnBrk="1" hangingPunct="1"/>
            <a:r>
              <a:rPr lang="en-US" sz="1600" dirty="0" smtClean="0"/>
              <a:t>Gets the reviewer to see your point of view</a:t>
            </a:r>
          </a:p>
          <a:p>
            <a:pPr lvl="2" eaLnBrk="1" hangingPunct="1"/>
            <a:r>
              <a:rPr lang="en-US" sz="1600" dirty="0" smtClean="0"/>
              <a:t>Convinces them that you can achieve the outcomes</a:t>
            </a:r>
          </a:p>
          <a:p>
            <a:pPr lvl="2" eaLnBrk="1" hangingPunct="1">
              <a:buClr>
                <a:srgbClr val="336D42"/>
              </a:buClr>
            </a:pPr>
            <a:r>
              <a:rPr lang="en-US" sz="1600" dirty="0" smtClean="0"/>
              <a:t>Always focus on achieving the mission of the </a:t>
            </a:r>
            <a:r>
              <a:rPr lang="en-US" sz="1600" u="sng" dirty="0" smtClean="0"/>
              <a:t>grantmaker!</a:t>
            </a:r>
          </a:p>
          <a:p>
            <a:pPr lvl="2" eaLnBrk="1" hangingPunct="1">
              <a:buClr>
                <a:srgbClr val="336D42"/>
              </a:buClr>
              <a:buFont typeface="Wingdings 2" pitchFamily="18" charset="2"/>
              <a:buNone/>
            </a:pPr>
            <a:endParaRPr lang="en-US" sz="1600" dirty="0" smtClean="0"/>
          </a:p>
          <a:p>
            <a:pPr lvl="1" eaLnBrk="1" hangingPunct="1"/>
            <a:r>
              <a:rPr lang="en-US" sz="1800" dirty="0" smtClean="0"/>
              <a:t>Speak in terms of quantity and quality</a:t>
            </a:r>
          </a:p>
          <a:p>
            <a:pPr lvl="2" eaLnBrk="1" hangingPunct="1"/>
            <a:r>
              <a:rPr lang="en-US" sz="1600" dirty="0" smtClean="0"/>
              <a:t>Discuss current and future target populations in detail</a:t>
            </a:r>
          </a:p>
          <a:p>
            <a:pPr lvl="2" eaLnBrk="1" hangingPunct="1"/>
            <a:r>
              <a:rPr lang="en-US" sz="1600" dirty="0" smtClean="0"/>
              <a:t>Show numbers of those currently served AND those you expect to serve in the future</a:t>
            </a:r>
          </a:p>
          <a:p>
            <a:pPr lvl="2" eaLnBrk="1" hangingPunct="1"/>
            <a:r>
              <a:rPr lang="en-US" sz="1600" dirty="0" smtClean="0"/>
              <a:t>Discuss the distinctiveness of the program</a:t>
            </a:r>
          </a:p>
          <a:p>
            <a:pPr lvl="3" eaLnBrk="1" hangingPunct="1">
              <a:spcBef>
                <a:spcPct val="50000"/>
              </a:spcBef>
              <a:buClr>
                <a:srgbClr val="336D42"/>
              </a:buClr>
              <a:buFont typeface="Wingdings 2" pitchFamily="18" charset="2"/>
              <a:buChar char="³"/>
            </a:pPr>
            <a:r>
              <a:rPr lang="en-US" sz="1400" dirty="0" smtClean="0"/>
              <a:t>Identify current and anticipated level of resources</a:t>
            </a:r>
          </a:p>
          <a:p>
            <a:pPr lvl="3" eaLnBrk="1" hangingPunct="1">
              <a:spcBef>
                <a:spcPct val="50000"/>
              </a:spcBef>
              <a:buClr>
                <a:srgbClr val="336D42"/>
              </a:buClr>
              <a:buFont typeface="Wingdings 2" pitchFamily="18" charset="2"/>
              <a:buChar char="³"/>
            </a:pPr>
            <a:r>
              <a:rPr lang="en-US" sz="1400" dirty="0" smtClean="0"/>
              <a:t>Share past evaluation data</a:t>
            </a:r>
          </a:p>
          <a:p>
            <a:pPr lvl="3" eaLnBrk="1" hangingPunct="1">
              <a:spcBef>
                <a:spcPct val="50000"/>
              </a:spcBef>
              <a:buClr>
                <a:srgbClr val="336D42"/>
              </a:buClr>
              <a:buFont typeface="Wingdings 2" pitchFamily="18" charset="2"/>
              <a:buChar char="³"/>
            </a:pPr>
            <a:r>
              <a:rPr lang="en-US" sz="1400" dirty="0" smtClean="0"/>
              <a:t>Forecast what will happen if the problem is </a:t>
            </a:r>
            <a:r>
              <a:rPr lang="en-US" sz="1400" u="sng" dirty="0" smtClean="0"/>
              <a:t>not</a:t>
            </a:r>
            <a:r>
              <a:rPr lang="en-US" sz="1400" dirty="0" smtClean="0"/>
              <a:t> addressed</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3423A1DD-6C4F-4F69-A380-B2E4F2D0166A}" type="slidenum">
              <a:rPr lang="en-US"/>
              <a:pPr>
                <a:defRPr/>
              </a:pPr>
              <a:t>38</a:t>
            </a:fld>
            <a:endParaRPr lang="en-US"/>
          </a:p>
        </p:txBody>
      </p:sp>
      <p:sp>
        <p:nvSpPr>
          <p:cNvPr id="10243" name="Rectangle 2"/>
          <p:cNvSpPr>
            <a:spLocks noGrp="1" noChangeArrowheads="1"/>
          </p:cNvSpPr>
          <p:nvPr>
            <p:ph type="title"/>
          </p:nvPr>
        </p:nvSpPr>
        <p:spPr>
          <a:xfrm>
            <a:off x="838200" y="990600"/>
            <a:ext cx="8164513" cy="641350"/>
          </a:xfrm>
        </p:spPr>
        <p:txBody>
          <a:bodyPr/>
          <a:lstStyle/>
          <a:p>
            <a:pPr eaLnBrk="1" hangingPunct="1"/>
            <a:r>
              <a:rPr lang="en-US" dirty="0" smtClean="0"/>
              <a:t>Brief and to the Point </a:t>
            </a:r>
            <a:r>
              <a:rPr lang="en-US" sz="1800" dirty="0" smtClean="0"/>
              <a:t>(cont.)</a:t>
            </a:r>
          </a:p>
        </p:txBody>
      </p:sp>
      <p:sp>
        <p:nvSpPr>
          <p:cNvPr id="10244" name="Rectangle 3"/>
          <p:cNvSpPr>
            <a:spLocks noGrp="1" noChangeArrowheads="1"/>
          </p:cNvSpPr>
          <p:nvPr>
            <p:ph type="body" idx="1"/>
          </p:nvPr>
        </p:nvSpPr>
        <p:spPr>
          <a:xfrm>
            <a:off x="381000" y="1905000"/>
            <a:ext cx="8642350" cy="2286000"/>
          </a:xfrm>
        </p:spPr>
        <p:txBody>
          <a:bodyPr/>
          <a:lstStyle/>
          <a:p>
            <a:pPr eaLnBrk="1" hangingPunct="1">
              <a:buFont typeface="Wingdings 2" pitchFamily="18" charset="2"/>
              <a:buNone/>
            </a:pPr>
            <a:r>
              <a:rPr lang="en-US" sz="2000" smtClean="0"/>
              <a:t>Outline benchmarks for activities in spreadsheet format</a:t>
            </a:r>
          </a:p>
          <a:p>
            <a:pPr eaLnBrk="1" hangingPunct="1">
              <a:buFont typeface="Wingdings 2" pitchFamily="18" charset="2"/>
              <a:buNone/>
            </a:pPr>
            <a:endParaRPr lang="en-US" sz="800" smtClean="0"/>
          </a:p>
          <a:p>
            <a:pPr lvl="1" eaLnBrk="1" hangingPunct="1"/>
            <a:r>
              <a:rPr lang="en-US" sz="1800" smtClean="0"/>
              <a:t>Gantt Chart or timeline</a:t>
            </a:r>
          </a:p>
          <a:p>
            <a:pPr lvl="2" eaLnBrk="1" hangingPunct="1"/>
            <a:r>
              <a:rPr lang="en-US" sz="1600" smtClean="0"/>
              <a:t>Use calendar format with month and year references across top</a:t>
            </a:r>
          </a:p>
          <a:p>
            <a:pPr lvl="2" eaLnBrk="1" hangingPunct="1"/>
            <a:r>
              <a:rPr lang="en-US" sz="1600" smtClean="0"/>
              <a:t>Provide tasks and person(s) responsible for achieving the benchmark in left column</a:t>
            </a:r>
          </a:p>
          <a:p>
            <a:pPr lvl="2" eaLnBrk="1" hangingPunct="1"/>
            <a:r>
              <a:rPr lang="en-US" sz="1600" smtClean="0"/>
              <a:t>Express the start and end dates for each activity</a:t>
            </a:r>
          </a:p>
        </p:txBody>
      </p:sp>
      <p:graphicFrame>
        <p:nvGraphicFramePr>
          <p:cNvPr id="5" name="Table 4"/>
          <p:cNvGraphicFramePr>
            <a:graphicFrameLocks noGrp="1"/>
          </p:cNvGraphicFramePr>
          <p:nvPr/>
        </p:nvGraphicFramePr>
        <p:xfrm>
          <a:off x="1371600" y="4343400"/>
          <a:ext cx="6096000" cy="1483360"/>
        </p:xfrm>
        <a:graphic>
          <a:graphicData uri="http://schemas.openxmlformats.org/drawingml/2006/table">
            <a:tbl>
              <a:tblPr firstRow="1" bandRow="1">
                <a:tableStyleId>{17292A2E-F333-43FB-9621-5CBBE7FDCDCB}</a:tableStyleId>
              </a:tblPr>
              <a:tblGrid>
                <a:gridCol w="1219200"/>
                <a:gridCol w="1219200"/>
                <a:gridCol w="1219200"/>
                <a:gridCol w="1219200"/>
                <a:gridCol w="1219200"/>
              </a:tblGrid>
              <a:tr h="370840">
                <a:tc>
                  <a:txBody>
                    <a:bodyPr/>
                    <a:lstStyle/>
                    <a:p>
                      <a:pPr algn="ctr"/>
                      <a:r>
                        <a:rPr lang="en-US" dirty="0" smtClean="0"/>
                        <a:t>Task</a:t>
                      </a:r>
                      <a:endParaRPr lang="en-US" dirty="0"/>
                    </a:p>
                  </a:txBody>
                  <a:tcPr/>
                </a:tc>
                <a:tc>
                  <a:txBody>
                    <a:bodyPr/>
                    <a:lstStyle/>
                    <a:p>
                      <a:pPr algn="ctr"/>
                      <a:r>
                        <a:rPr lang="en-US" dirty="0" smtClean="0"/>
                        <a:t>Jan-Jun</a:t>
                      </a:r>
                      <a:endParaRPr lang="en-US" dirty="0"/>
                    </a:p>
                  </a:txBody>
                  <a:tcPr/>
                </a:tc>
                <a:tc>
                  <a:txBody>
                    <a:bodyPr/>
                    <a:lstStyle/>
                    <a:p>
                      <a:pPr algn="ctr"/>
                      <a:r>
                        <a:rPr lang="en-US" dirty="0" smtClean="0"/>
                        <a:t>Jul-Oct</a:t>
                      </a:r>
                      <a:endParaRPr lang="en-US" dirty="0"/>
                    </a:p>
                  </a:txBody>
                  <a:tcPr/>
                </a:tc>
                <a:tc>
                  <a:txBody>
                    <a:bodyPr/>
                    <a:lstStyle/>
                    <a:p>
                      <a:pPr algn="ctr"/>
                      <a:r>
                        <a:rPr lang="en-US" dirty="0" smtClean="0"/>
                        <a:t>Nov-Dec</a:t>
                      </a:r>
                      <a:endParaRPr lang="en-US" dirty="0"/>
                    </a:p>
                  </a:txBody>
                  <a:tcPr/>
                </a:tc>
                <a:tc>
                  <a:txBody>
                    <a:bodyPr/>
                    <a:lstStyle/>
                    <a:p>
                      <a:pPr algn="ctr"/>
                      <a:r>
                        <a:rPr lang="en-US" dirty="0" smtClean="0"/>
                        <a:t>January</a:t>
                      </a:r>
                      <a:endParaRPr lang="en-US" dirty="0"/>
                    </a:p>
                  </a:txBody>
                  <a:tcPr/>
                </a:tc>
              </a:tr>
              <a:tr h="370840">
                <a:tc>
                  <a:txBody>
                    <a:bodyPr/>
                    <a:lstStyle/>
                    <a:p>
                      <a:r>
                        <a:rPr lang="en-US" dirty="0" smtClean="0"/>
                        <a:t>1.</a:t>
                      </a: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r>
              <a:tr h="370840">
                <a:tc>
                  <a:txBody>
                    <a:bodyPr/>
                    <a:lstStyle/>
                    <a:p>
                      <a:r>
                        <a:rPr lang="en-US" dirty="0" smtClean="0"/>
                        <a:t>2.</a:t>
                      </a: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r>
              <a:tr h="370840">
                <a:tc>
                  <a:txBody>
                    <a:bodyPr/>
                    <a:lstStyle/>
                    <a:p>
                      <a:r>
                        <a:rPr lang="en-US" dirty="0" smtClean="0"/>
                        <a:t>3.</a:t>
                      </a: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r>
            </a:tbl>
          </a:graphicData>
        </a:graphic>
      </p:graphicFrame>
      <p:cxnSp>
        <p:nvCxnSpPr>
          <p:cNvPr id="10273" name="Straight Arrow Connector 5"/>
          <p:cNvCxnSpPr>
            <a:cxnSpLocks noChangeShapeType="1"/>
          </p:cNvCxnSpPr>
          <p:nvPr/>
        </p:nvCxnSpPr>
        <p:spPr bwMode="auto">
          <a:xfrm>
            <a:off x="2514600" y="4876800"/>
            <a:ext cx="990600" cy="1588"/>
          </a:xfrm>
          <a:prstGeom prst="straightConnector1">
            <a:avLst/>
          </a:prstGeom>
          <a:noFill/>
          <a:ln w="9525" algn="ctr">
            <a:solidFill>
              <a:schemeClr val="tx1"/>
            </a:solidFill>
            <a:prstDash val="sysDash"/>
            <a:round/>
            <a:headEnd/>
            <a:tailEnd type="triangle" w="med" len="med"/>
          </a:ln>
        </p:spPr>
      </p:cxnSp>
      <p:cxnSp>
        <p:nvCxnSpPr>
          <p:cNvPr id="10274" name="Straight Arrow Connector 6"/>
          <p:cNvCxnSpPr>
            <a:cxnSpLocks noChangeShapeType="1"/>
          </p:cNvCxnSpPr>
          <p:nvPr/>
        </p:nvCxnSpPr>
        <p:spPr bwMode="auto">
          <a:xfrm>
            <a:off x="3810000" y="5334000"/>
            <a:ext cx="1295400" cy="0"/>
          </a:xfrm>
          <a:prstGeom prst="straightConnector1">
            <a:avLst/>
          </a:prstGeom>
          <a:noFill/>
          <a:ln w="9525" algn="ctr">
            <a:solidFill>
              <a:schemeClr val="tx1"/>
            </a:solidFill>
            <a:prstDash val="sysDash"/>
            <a:round/>
            <a:headEnd/>
            <a:tailEnd type="triangle" w="med" len="med"/>
          </a:ln>
        </p:spPr>
      </p:cxnSp>
      <p:cxnSp>
        <p:nvCxnSpPr>
          <p:cNvPr id="10275" name="Straight Arrow Connector 8"/>
          <p:cNvCxnSpPr>
            <a:cxnSpLocks noChangeShapeType="1"/>
          </p:cNvCxnSpPr>
          <p:nvPr/>
        </p:nvCxnSpPr>
        <p:spPr bwMode="auto">
          <a:xfrm>
            <a:off x="5638800" y="5638800"/>
            <a:ext cx="1447800" cy="0"/>
          </a:xfrm>
          <a:prstGeom prst="straightConnector1">
            <a:avLst/>
          </a:prstGeom>
          <a:noFill/>
          <a:ln w="9525" algn="ctr">
            <a:solidFill>
              <a:schemeClr val="tx1"/>
            </a:solidFill>
            <a:prstDash val="sysDash"/>
            <a:round/>
            <a:headEnd/>
            <a:tailEnd type="triangle" w="med" len="med"/>
          </a:ln>
        </p:spPr>
      </p:cxnSp>
      <p:cxnSp>
        <p:nvCxnSpPr>
          <p:cNvPr id="10276" name="Straight Arrow Connector 10"/>
          <p:cNvCxnSpPr>
            <a:cxnSpLocks noChangeShapeType="1"/>
          </p:cNvCxnSpPr>
          <p:nvPr/>
        </p:nvCxnSpPr>
        <p:spPr bwMode="auto">
          <a:xfrm>
            <a:off x="6096000" y="4953000"/>
            <a:ext cx="990600" cy="1588"/>
          </a:xfrm>
          <a:prstGeom prst="straightConnector1">
            <a:avLst/>
          </a:prstGeom>
          <a:noFill/>
          <a:ln w="9525" algn="ctr">
            <a:solidFill>
              <a:schemeClr val="tx1"/>
            </a:solidFill>
            <a:prstDash val="sysDash"/>
            <a:round/>
            <a:headEnd/>
            <a:tailEnd type="triangle" w="med" len="med"/>
          </a:ln>
        </p:spPr>
      </p:cxn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838200" y="985838"/>
            <a:ext cx="8164513" cy="646112"/>
          </a:xfrm>
        </p:spPr>
        <p:txBody>
          <a:bodyPr/>
          <a:lstStyle/>
          <a:p>
            <a:r>
              <a:rPr lang="en-US" dirty="0" smtClean="0"/>
              <a:t>Brief and to the Point </a:t>
            </a:r>
            <a:r>
              <a:rPr lang="en-US" sz="1800" dirty="0" smtClean="0"/>
              <a:t>(cont.)</a:t>
            </a:r>
            <a:endParaRPr lang="en-US" dirty="0" smtClean="0"/>
          </a:p>
        </p:txBody>
      </p:sp>
      <p:sp>
        <p:nvSpPr>
          <p:cNvPr id="11267" name="Content Placeholder 2"/>
          <p:cNvSpPr>
            <a:spLocks noGrp="1"/>
          </p:cNvSpPr>
          <p:nvPr>
            <p:ph idx="1"/>
          </p:nvPr>
        </p:nvSpPr>
        <p:spPr>
          <a:xfrm>
            <a:off x="381000" y="1905000"/>
            <a:ext cx="8642350" cy="1905000"/>
          </a:xfrm>
        </p:spPr>
        <p:txBody>
          <a:bodyPr/>
          <a:lstStyle/>
          <a:p>
            <a:pPr lvl="1" eaLnBrk="1" hangingPunct="1">
              <a:buFont typeface="Wingdings 2" pitchFamily="18" charset="2"/>
              <a:buNone/>
            </a:pPr>
            <a:r>
              <a:rPr lang="en-US" smtClean="0"/>
              <a:t>Flowcharts</a:t>
            </a:r>
          </a:p>
          <a:p>
            <a:pPr lvl="2" eaLnBrk="1" hangingPunct="1"/>
            <a:r>
              <a:rPr lang="en-US" smtClean="0"/>
              <a:t>Gives reader sense of processes, a roadmap to the workings of the project or program</a:t>
            </a:r>
          </a:p>
          <a:p>
            <a:pPr lvl="2" eaLnBrk="1" hangingPunct="1"/>
            <a:r>
              <a:rPr lang="en-US" smtClean="0"/>
              <a:t>Helps to understand the dynamics of change for participants or organization</a:t>
            </a:r>
          </a:p>
          <a:p>
            <a:endParaRPr lang="en-US" smtClean="0"/>
          </a:p>
        </p:txBody>
      </p:sp>
      <p:sp>
        <p:nvSpPr>
          <p:cNvPr id="4" name="Slide Number Placeholder 3"/>
          <p:cNvSpPr>
            <a:spLocks noGrp="1"/>
          </p:cNvSpPr>
          <p:nvPr>
            <p:ph type="sldNum" sz="quarter" idx="10"/>
          </p:nvPr>
        </p:nvSpPr>
        <p:spPr/>
        <p:txBody>
          <a:bodyPr/>
          <a:lstStyle/>
          <a:p>
            <a:pPr>
              <a:defRPr/>
            </a:pPr>
            <a:fld id="{A4D05EC7-FD13-470B-B568-4B6094DAAE8F}" type="slidenum">
              <a:rPr lang="en-US" smtClean="0"/>
              <a:pPr>
                <a:defRPr/>
              </a:pPr>
              <a:t>39</a:t>
            </a:fld>
            <a:endParaRPr lang="en-US"/>
          </a:p>
        </p:txBody>
      </p:sp>
      <p:graphicFrame>
        <p:nvGraphicFramePr>
          <p:cNvPr id="5" name="Diagram 4"/>
          <p:cNvGraphicFramePr/>
          <p:nvPr/>
        </p:nvGraphicFramePr>
        <p:xfrm>
          <a:off x="1524000" y="3810000"/>
          <a:ext cx="6096000" cy="2362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85619"/>
            <a:ext cx="8164513" cy="646331"/>
          </a:xfrm>
        </p:spPr>
        <p:txBody>
          <a:bodyPr/>
          <a:lstStyle/>
          <a:p>
            <a:r>
              <a:rPr lang="en-US" dirty="0" smtClean="0"/>
              <a:t>Welcome to 2015 and Beyond</a:t>
            </a:r>
            <a:endParaRPr lang="en-US" dirty="0"/>
          </a:p>
        </p:txBody>
      </p:sp>
      <p:sp>
        <p:nvSpPr>
          <p:cNvPr id="3" name="Content Placeholder 2"/>
          <p:cNvSpPr>
            <a:spLocks noGrp="1"/>
          </p:cNvSpPr>
          <p:nvPr>
            <p:ph idx="1"/>
          </p:nvPr>
        </p:nvSpPr>
        <p:spPr>
          <a:xfrm>
            <a:off x="304800" y="2133600"/>
            <a:ext cx="5105400" cy="4191000"/>
          </a:xfrm>
        </p:spPr>
        <p:txBody>
          <a:bodyPr/>
          <a:lstStyle/>
          <a:p>
            <a:r>
              <a:rPr lang="en-US" sz="1800" dirty="0" smtClean="0"/>
              <a:t>Nearly 80% of all grant applications are sent electronically via web portal or e-mail.</a:t>
            </a:r>
          </a:p>
          <a:p>
            <a:r>
              <a:rPr lang="en-US" sz="1800" dirty="0" smtClean="0"/>
              <a:t>Foundation proposals average five single-spaced pages of narrative, a cover letter, and five to six attachments.</a:t>
            </a:r>
          </a:p>
          <a:p>
            <a:r>
              <a:rPr lang="en-US" sz="1800" dirty="0" smtClean="0"/>
              <a:t>Federal proposals limit the number of pages to upload with more than half of the allotment as required attachments.</a:t>
            </a:r>
          </a:p>
          <a:p>
            <a:r>
              <a:rPr lang="en-US" sz="1800" dirty="0" smtClean="0"/>
              <a:t>Narrative sections for online applications limited to 2,000 characters with spaces and punctuation or less instead of nearly 5,000 characters with spaces and punctuation in 2000.</a:t>
            </a:r>
          </a:p>
          <a:p>
            <a:endParaRPr lang="en-US" dirty="0"/>
          </a:p>
        </p:txBody>
      </p:sp>
      <p:sp>
        <p:nvSpPr>
          <p:cNvPr id="4" name="Slide Number Placeholder 3"/>
          <p:cNvSpPr>
            <a:spLocks noGrp="1"/>
          </p:cNvSpPr>
          <p:nvPr>
            <p:ph type="sldNum" sz="quarter" idx="10"/>
          </p:nvPr>
        </p:nvSpPr>
        <p:spPr/>
        <p:txBody>
          <a:bodyPr/>
          <a:lstStyle/>
          <a:p>
            <a:pPr>
              <a:defRPr/>
            </a:pPr>
            <a:fld id="{56F5FEDA-EFD5-4A96-BAD6-CFCF68061366}" type="slidenum">
              <a:rPr lang="en-US" smtClean="0"/>
              <a:pPr>
                <a:defRPr/>
              </a:pPr>
              <a:t>4</a:t>
            </a:fld>
            <a:endParaRPr lang="en-US" dirty="0"/>
          </a:p>
        </p:txBody>
      </p:sp>
      <p:pic>
        <p:nvPicPr>
          <p:cNvPr id="30722" name="Picture 2" descr="C:\Documents and Settings\Diane\Local Settings\Temporary Internet Files\Content.IE5\VBR8R71T\MP900316779[1].jpg"/>
          <p:cNvPicPr>
            <a:picLocks noChangeAspect="1" noChangeArrowheads="1"/>
          </p:cNvPicPr>
          <p:nvPr/>
        </p:nvPicPr>
        <p:blipFill>
          <a:blip r:embed="rId2" cstate="print"/>
          <a:srcRect/>
          <a:stretch>
            <a:fillRect/>
          </a:stretch>
        </p:blipFill>
        <p:spPr bwMode="auto">
          <a:xfrm>
            <a:off x="5791200" y="2362200"/>
            <a:ext cx="2926080" cy="1926336"/>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838200" y="985838"/>
            <a:ext cx="8164513" cy="646112"/>
          </a:xfrm>
        </p:spPr>
        <p:txBody>
          <a:bodyPr/>
          <a:lstStyle/>
          <a:p>
            <a:r>
              <a:rPr lang="en-US" dirty="0" smtClean="0"/>
              <a:t>Brief and to the Point </a:t>
            </a:r>
            <a:r>
              <a:rPr lang="en-US" sz="1800" dirty="0" smtClean="0"/>
              <a:t>(cont.)</a:t>
            </a:r>
            <a:endParaRPr lang="en-US" dirty="0" smtClean="0"/>
          </a:p>
        </p:txBody>
      </p:sp>
      <p:sp>
        <p:nvSpPr>
          <p:cNvPr id="12291" name="Content Placeholder 2"/>
          <p:cNvSpPr>
            <a:spLocks noGrp="1"/>
          </p:cNvSpPr>
          <p:nvPr>
            <p:ph idx="1"/>
          </p:nvPr>
        </p:nvSpPr>
        <p:spPr/>
        <p:txBody>
          <a:bodyPr/>
          <a:lstStyle/>
          <a:p>
            <a:pPr eaLnBrk="1" hangingPunct="1"/>
            <a:r>
              <a:rPr lang="en-US" smtClean="0"/>
              <a:t>Use Visual Aids</a:t>
            </a:r>
          </a:p>
          <a:p>
            <a:pPr lvl="1" eaLnBrk="1" hangingPunct="1"/>
            <a:r>
              <a:rPr lang="en-US" smtClean="0"/>
              <a:t>Within the narrative, </a:t>
            </a:r>
            <a:r>
              <a:rPr lang="en-US" u="sng" smtClean="0"/>
              <a:t>selectively</a:t>
            </a:r>
            <a:r>
              <a:rPr lang="en-US" smtClean="0"/>
              <a:t> insert tables and charts</a:t>
            </a:r>
          </a:p>
          <a:p>
            <a:pPr lvl="2" eaLnBrk="1" hangingPunct="1"/>
            <a:r>
              <a:rPr lang="en-US" smtClean="0"/>
              <a:t>Center the graphics on the page</a:t>
            </a:r>
          </a:p>
          <a:p>
            <a:pPr lvl="2" eaLnBrk="1" hangingPunct="1"/>
            <a:r>
              <a:rPr lang="en-US" smtClean="0"/>
              <a:t>Do not wrap-text around or position on the margin</a:t>
            </a:r>
          </a:p>
          <a:p>
            <a:endParaRPr lang="en-US" smtClean="0"/>
          </a:p>
        </p:txBody>
      </p:sp>
      <p:sp>
        <p:nvSpPr>
          <p:cNvPr id="4" name="Slide Number Placeholder 3"/>
          <p:cNvSpPr>
            <a:spLocks noGrp="1"/>
          </p:cNvSpPr>
          <p:nvPr>
            <p:ph type="sldNum" sz="quarter" idx="10"/>
          </p:nvPr>
        </p:nvSpPr>
        <p:spPr/>
        <p:txBody>
          <a:bodyPr/>
          <a:lstStyle/>
          <a:p>
            <a:pPr>
              <a:defRPr/>
            </a:pPr>
            <a:fld id="{04978FFF-BF7B-4191-9621-E3D31ACFCF94}" type="slidenum">
              <a:rPr lang="en-US" smtClean="0"/>
              <a:pPr>
                <a:defRPr/>
              </a:pPr>
              <a:t>40</a:t>
            </a:fld>
            <a:endParaRPr lang="en-US"/>
          </a:p>
        </p:txBody>
      </p:sp>
      <p:pic>
        <p:nvPicPr>
          <p:cNvPr id="12293" name="Picture 4" descr="table.jpg"/>
          <p:cNvPicPr>
            <a:picLocks noChangeAspect="1"/>
          </p:cNvPicPr>
          <p:nvPr/>
        </p:nvPicPr>
        <p:blipFill>
          <a:blip r:embed="rId2" cstate="print"/>
          <a:srcRect/>
          <a:stretch>
            <a:fillRect/>
          </a:stretch>
        </p:blipFill>
        <p:spPr bwMode="auto">
          <a:xfrm>
            <a:off x="914400" y="3657600"/>
            <a:ext cx="7229475" cy="1584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1"/>
          <p:cNvSpPr>
            <a:spLocks noGrp="1"/>
          </p:cNvSpPr>
          <p:nvPr>
            <p:ph type="title"/>
          </p:nvPr>
        </p:nvSpPr>
        <p:spPr>
          <a:xfrm>
            <a:off x="838200" y="985838"/>
            <a:ext cx="8164513" cy="646112"/>
          </a:xfrm>
        </p:spPr>
        <p:txBody>
          <a:bodyPr/>
          <a:lstStyle/>
          <a:p>
            <a:r>
              <a:rPr lang="en-US" dirty="0" smtClean="0"/>
              <a:t>Brief and to the Point </a:t>
            </a:r>
            <a:r>
              <a:rPr lang="en-US" sz="1800" dirty="0" smtClean="0"/>
              <a:t>(cont.)</a:t>
            </a:r>
            <a:endParaRPr lang="en-US" dirty="0" smtClean="0"/>
          </a:p>
        </p:txBody>
      </p:sp>
      <p:sp>
        <p:nvSpPr>
          <p:cNvPr id="4" name="Slide Number Placeholder 3"/>
          <p:cNvSpPr>
            <a:spLocks noGrp="1"/>
          </p:cNvSpPr>
          <p:nvPr>
            <p:ph type="sldNum" sz="quarter" idx="10"/>
          </p:nvPr>
        </p:nvSpPr>
        <p:spPr/>
        <p:txBody>
          <a:bodyPr/>
          <a:lstStyle/>
          <a:p>
            <a:pPr>
              <a:defRPr/>
            </a:pPr>
            <a:fld id="{F569F335-A5FE-46B1-83F2-838244B2D4CB}" type="slidenum">
              <a:rPr lang="en-US" smtClean="0"/>
              <a:pPr>
                <a:defRPr/>
              </a:pPr>
              <a:t>41</a:t>
            </a:fld>
            <a:endParaRPr lang="en-US"/>
          </a:p>
        </p:txBody>
      </p:sp>
      <p:graphicFrame>
        <p:nvGraphicFramePr>
          <p:cNvPr id="1026" name="Content Placeholder 6"/>
          <p:cNvGraphicFramePr>
            <a:graphicFrameLocks noGrp="1"/>
          </p:cNvGraphicFramePr>
          <p:nvPr>
            <p:ph idx="1"/>
          </p:nvPr>
        </p:nvGraphicFramePr>
        <p:xfrm>
          <a:off x="1219200" y="2590800"/>
          <a:ext cx="6400800" cy="3352800"/>
        </p:xfrm>
        <a:graphic>
          <a:graphicData uri="http://schemas.openxmlformats.org/presentationml/2006/ole">
            <p:oleObj spid="_x0000_s1026" r:id="rId3" imgW="8004742" imgH="4041998" progId="Excel.Sheet.8">
              <p:embed/>
            </p:oleObj>
          </a:graphicData>
        </a:graphic>
      </p:graphicFrame>
      <p:sp>
        <p:nvSpPr>
          <p:cNvPr id="1029" name="Rectangle 7"/>
          <p:cNvSpPr>
            <a:spLocks noChangeArrowheads="1"/>
          </p:cNvSpPr>
          <p:nvPr/>
        </p:nvSpPr>
        <p:spPr bwMode="auto">
          <a:xfrm>
            <a:off x="457200" y="2057400"/>
            <a:ext cx="8305800" cy="523875"/>
          </a:xfrm>
          <a:prstGeom prst="rect">
            <a:avLst/>
          </a:prstGeom>
          <a:noFill/>
          <a:ln w="9525">
            <a:noFill/>
            <a:miter lim="800000"/>
            <a:headEnd/>
            <a:tailEnd/>
          </a:ln>
        </p:spPr>
        <p:txBody>
          <a:bodyPr>
            <a:spAutoFit/>
          </a:bodyPr>
          <a:lstStyle/>
          <a:p>
            <a:pPr>
              <a:buClr>
                <a:srgbClr val="26725C"/>
              </a:buClr>
              <a:buSzPct val="55000"/>
              <a:buFont typeface="Wingdings 2" pitchFamily="18" charset="2"/>
              <a:buChar char=""/>
            </a:pPr>
            <a:r>
              <a:rPr lang="en-US" sz="2800"/>
              <a:t> </a:t>
            </a:r>
            <a:r>
              <a:rPr lang="en-US" sz="2000">
                <a:latin typeface="Tahoma" pitchFamily="34" charset="0"/>
                <a:cs typeface="Tahoma" pitchFamily="34" charset="0"/>
              </a:rPr>
              <a:t>Example of What NOT to Use:</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itle 1"/>
          <p:cNvSpPr>
            <a:spLocks noGrp="1"/>
          </p:cNvSpPr>
          <p:nvPr>
            <p:ph type="title"/>
          </p:nvPr>
        </p:nvSpPr>
        <p:spPr>
          <a:xfrm>
            <a:off x="838200" y="985838"/>
            <a:ext cx="8164513" cy="646112"/>
          </a:xfrm>
        </p:spPr>
        <p:txBody>
          <a:bodyPr/>
          <a:lstStyle/>
          <a:p>
            <a:r>
              <a:rPr lang="en-US" dirty="0" smtClean="0"/>
              <a:t>Brief and to the Point </a:t>
            </a:r>
            <a:r>
              <a:rPr lang="en-US" sz="1800" dirty="0" smtClean="0"/>
              <a:t>(cont.)</a:t>
            </a:r>
            <a:endParaRPr lang="en-US" dirty="0" smtClean="0"/>
          </a:p>
        </p:txBody>
      </p:sp>
      <p:sp>
        <p:nvSpPr>
          <p:cNvPr id="4" name="Slide Number Placeholder 3"/>
          <p:cNvSpPr>
            <a:spLocks noGrp="1"/>
          </p:cNvSpPr>
          <p:nvPr>
            <p:ph type="sldNum" sz="quarter" idx="10"/>
          </p:nvPr>
        </p:nvSpPr>
        <p:spPr/>
        <p:txBody>
          <a:bodyPr/>
          <a:lstStyle/>
          <a:p>
            <a:pPr>
              <a:defRPr/>
            </a:pPr>
            <a:fld id="{3A0116D5-8562-4F5F-96C4-3C259F68C0AB}" type="slidenum">
              <a:rPr lang="en-US" smtClean="0"/>
              <a:pPr>
                <a:defRPr/>
              </a:pPr>
              <a:t>42</a:t>
            </a:fld>
            <a:endParaRPr lang="en-US"/>
          </a:p>
        </p:txBody>
      </p:sp>
      <p:graphicFrame>
        <p:nvGraphicFramePr>
          <p:cNvPr id="2050" name="Chart 4"/>
          <p:cNvGraphicFramePr>
            <a:graphicFrameLocks/>
          </p:cNvGraphicFramePr>
          <p:nvPr>
            <p:ph idx="1"/>
          </p:nvPr>
        </p:nvGraphicFramePr>
        <p:xfrm>
          <a:off x="1376363" y="2590800"/>
          <a:ext cx="6086475" cy="3657600"/>
        </p:xfrm>
        <a:graphic>
          <a:graphicData uri="http://schemas.openxmlformats.org/presentationml/2006/ole">
            <p:oleObj spid="_x0000_s2050" name="Worksheet" r:id="rId3" imgW="6096081" imgH="4067061" progId="Excel.Sheet.8">
              <p:embed/>
            </p:oleObj>
          </a:graphicData>
        </a:graphic>
      </p:graphicFrame>
      <p:sp>
        <p:nvSpPr>
          <p:cNvPr id="2053" name="Rectangle 7"/>
          <p:cNvSpPr>
            <a:spLocks noChangeArrowheads="1"/>
          </p:cNvSpPr>
          <p:nvPr/>
        </p:nvSpPr>
        <p:spPr bwMode="auto">
          <a:xfrm>
            <a:off x="457200" y="1905000"/>
            <a:ext cx="8305800" cy="523875"/>
          </a:xfrm>
          <a:prstGeom prst="rect">
            <a:avLst/>
          </a:prstGeom>
          <a:noFill/>
          <a:ln w="9525">
            <a:noFill/>
            <a:miter lim="800000"/>
            <a:headEnd/>
            <a:tailEnd/>
          </a:ln>
        </p:spPr>
        <p:txBody>
          <a:bodyPr>
            <a:spAutoFit/>
          </a:bodyPr>
          <a:lstStyle/>
          <a:p>
            <a:pPr>
              <a:buClr>
                <a:srgbClr val="26725C"/>
              </a:buClr>
              <a:buSzPct val="55000"/>
              <a:buFont typeface="Wingdings 2" pitchFamily="18" charset="2"/>
              <a:buChar char=""/>
            </a:pPr>
            <a:r>
              <a:rPr lang="en-US" sz="2800"/>
              <a:t> </a:t>
            </a:r>
            <a:r>
              <a:rPr lang="en-US" sz="2000">
                <a:latin typeface="Tahoma" pitchFamily="34" charset="0"/>
                <a:cs typeface="Tahoma" pitchFamily="34" charset="0"/>
              </a:rPr>
              <a:t>Example of What NOT to Use:</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p:cNvSpPr>
            <a:spLocks noGrp="1"/>
          </p:cNvSpPr>
          <p:nvPr>
            <p:ph type="title"/>
          </p:nvPr>
        </p:nvSpPr>
        <p:spPr>
          <a:xfrm>
            <a:off x="838200" y="985838"/>
            <a:ext cx="8164513" cy="646112"/>
          </a:xfrm>
        </p:spPr>
        <p:txBody>
          <a:bodyPr/>
          <a:lstStyle/>
          <a:p>
            <a:r>
              <a:rPr lang="en-US" dirty="0" smtClean="0"/>
              <a:t>Brief and to the Point </a:t>
            </a:r>
            <a:r>
              <a:rPr lang="en-US" sz="1800" dirty="0" smtClean="0"/>
              <a:t>(cont.)</a:t>
            </a:r>
            <a:endParaRPr lang="en-US" dirty="0" smtClean="0"/>
          </a:p>
        </p:txBody>
      </p:sp>
      <p:sp>
        <p:nvSpPr>
          <p:cNvPr id="4" name="Slide Number Placeholder 3"/>
          <p:cNvSpPr>
            <a:spLocks noGrp="1"/>
          </p:cNvSpPr>
          <p:nvPr>
            <p:ph type="sldNum" sz="quarter" idx="10"/>
          </p:nvPr>
        </p:nvSpPr>
        <p:spPr/>
        <p:txBody>
          <a:bodyPr/>
          <a:lstStyle/>
          <a:p>
            <a:pPr>
              <a:defRPr/>
            </a:pPr>
            <a:fld id="{59250E69-ACE1-48BE-BF5E-8B4BBAE10457}" type="slidenum">
              <a:rPr lang="en-US" smtClean="0"/>
              <a:pPr>
                <a:defRPr/>
              </a:pPr>
              <a:t>43</a:t>
            </a:fld>
            <a:endParaRPr lang="en-US"/>
          </a:p>
        </p:txBody>
      </p:sp>
      <p:graphicFrame>
        <p:nvGraphicFramePr>
          <p:cNvPr id="3074" name="Content Placeholder 4"/>
          <p:cNvGraphicFramePr>
            <a:graphicFrameLocks noGrp="1"/>
          </p:cNvGraphicFramePr>
          <p:nvPr>
            <p:ph idx="1"/>
          </p:nvPr>
        </p:nvGraphicFramePr>
        <p:xfrm>
          <a:off x="914400" y="2514600"/>
          <a:ext cx="7545388" cy="3733800"/>
        </p:xfrm>
        <a:graphic>
          <a:graphicData uri="http://schemas.openxmlformats.org/presentationml/2006/ole">
            <p:oleObj spid="_x0000_s3074" r:id="rId3" imgW="7547502" imgH="3731075" progId="Excel.Sheet.8">
              <p:embed/>
            </p:oleObj>
          </a:graphicData>
        </a:graphic>
      </p:graphicFrame>
      <p:sp>
        <p:nvSpPr>
          <p:cNvPr id="6" name="Content Placeholder 2"/>
          <p:cNvSpPr txBox="1">
            <a:spLocks/>
          </p:cNvSpPr>
          <p:nvPr/>
        </p:nvSpPr>
        <p:spPr bwMode="auto">
          <a:xfrm>
            <a:off x="228600" y="1981200"/>
            <a:ext cx="8794750" cy="609600"/>
          </a:xfrm>
          <a:prstGeom prst="rect">
            <a:avLst/>
          </a:prstGeom>
          <a:noFill/>
          <a:ln w="9525">
            <a:noFill/>
            <a:miter lim="800000"/>
            <a:headEnd/>
            <a:tailEnd/>
          </a:ln>
        </p:spPr>
        <p:txBody>
          <a:bodyPr/>
          <a:lstStyle/>
          <a:p>
            <a:pPr marL="342900" indent="-342900" eaLnBrk="0" hangingPunct="0">
              <a:spcBef>
                <a:spcPct val="20000"/>
              </a:spcBef>
              <a:buClr>
                <a:srgbClr val="318F50"/>
              </a:buClr>
              <a:buSzPct val="75000"/>
              <a:buFont typeface="Wingdings 2" pitchFamily="18" charset="2"/>
              <a:buChar char="¯"/>
              <a:defRPr/>
            </a:pPr>
            <a:r>
              <a:rPr lang="en-US" kern="0" dirty="0">
                <a:latin typeface="+mn-lt"/>
              </a:rPr>
              <a:t>The perfect use of a chart in a grant proposal</a:t>
            </a:r>
          </a:p>
          <a:p>
            <a:pPr marL="342900" indent="-342900" eaLnBrk="0" hangingPunct="0">
              <a:spcBef>
                <a:spcPct val="20000"/>
              </a:spcBef>
              <a:buClr>
                <a:srgbClr val="318F50"/>
              </a:buClr>
              <a:buSzPct val="75000"/>
              <a:buFont typeface="Wingdings 2" pitchFamily="18" charset="2"/>
              <a:buChar char="¯"/>
              <a:defRPr/>
            </a:pPr>
            <a:endParaRPr lang="en-US" kern="0" dirty="0">
              <a:latin typeface="+mn-lt"/>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838200" y="985838"/>
            <a:ext cx="8164513" cy="646112"/>
          </a:xfrm>
        </p:spPr>
        <p:txBody>
          <a:bodyPr/>
          <a:lstStyle/>
          <a:p>
            <a:r>
              <a:rPr lang="en-US" smtClean="0"/>
              <a:t>Remember…</a:t>
            </a:r>
          </a:p>
        </p:txBody>
      </p:sp>
      <p:sp>
        <p:nvSpPr>
          <p:cNvPr id="55299" name="Content Placeholder 2"/>
          <p:cNvSpPr>
            <a:spLocks noGrp="1"/>
          </p:cNvSpPr>
          <p:nvPr>
            <p:ph idx="1"/>
          </p:nvPr>
        </p:nvSpPr>
        <p:spPr>
          <a:xfrm>
            <a:off x="381000" y="1905000"/>
            <a:ext cx="5410200" cy="4191000"/>
          </a:xfrm>
        </p:spPr>
        <p:txBody>
          <a:bodyPr/>
          <a:lstStyle/>
          <a:p>
            <a:pPr eaLnBrk="1" hangingPunct="1">
              <a:buFont typeface="Wingdings 2" pitchFamily="18" charset="2"/>
              <a:buNone/>
            </a:pPr>
            <a:r>
              <a:rPr lang="en-US" dirty="0" smtClean="0"/>
              <a:t>Your proposed project/program must make an impact on the community you serve!</a:t>
            </a:r>
          </a:p>
          <a:p>
            <a:pPr lvl="1" eaLnBrk="1" hangingPunct="1"/>
            <a:r>
              <a:rPr lang="en-US" dirty="0" smtClean="0"/>
              <a:t>Successful proposals describe changes that will be beneficial to the community</a:t>
            </a:r>
          </a:p>
          <a:p>
            <a:pPr lvl="1" eaLnBrk="1" hangingPunct="1"/>
            <a:r>
              <a:rPr lang="en-US" dirty="0" smtClean="0"/>
              <a:t>Federal government wants to see collaboration among organizations to work together to make change</a:t>
            </a:r>
          </a:p>
          <a:p>
            <a:pPr lvl="1" eaLnBrk="1" hangingPunct="1"/>
            <a:r>
              <a:rPr lang="en-US" dirty="0" smtClean="0"/>
              <a:t>Competition is fierce in securing government grants.  Planning and advanced preparation is key to success!  </a:t>
            </a:r>
          </a:p>
          <a:p>
            <a:endParaRPr lang="en-US" dirty="0" smtClean="0"/>
          </a:p>
        </p:txBody>
      </p:sp>
      <p:sp>
        <p:nvSpPr>
          <p:cNvPr id="4" name="Slide Number Placeholder 3"/>
          <p:cNvSpPr>
            <a:spLocks noGrp="1"/>
          </p:cNvSpPr>
          <p:nvPr>
            <p:ph type="sldNum" sz="quarter" idx="10"/>
          </p:nvPr>
        </p:nvSpPr>
        <p:spPr/>
        <p:txBody>
          <a:bodyPr/>
          <a:lstStyle/>
          <a:p>
            <a:pPr>
              <a:defRPr/>
            </a:pPr>
            <a:fld id="{D0BE6DDA-4110-46BF-BB09-07148317C5A5}" type="slidenum">
              <a:rPr lang="en-US" smtClean="0"/>
              <a:pPr>
                <a:defRPr/>
              </a:pPr>
              <a:t>44</a:t>
            </a:fld>
            <a:endParaRPr lang="en-US" dirty="0"/>
          </a:p>
        </p:txBody>
      </p:sp>
      <p:pic>
        <p:nvPicPr>
          <p:cNvPr id="3" name="Picture 3" descr="C:\Documents and Settings\Diane\Local Settings\Temporary Internet Files\Content.IE5\C0VB5CBA\MC910216371[1].png"/>
          <p:cNvPicPr>
            <a:picLocks noChangeAspect="1" noChangeArrowheads="1"/>
          </p:cNvPicPr>
          <p:nvPr/>
        </p:nvPicPr>
        <p:blipFill>
          <a:blip r:embed="rId3" cstate="print"/>
          <a:srcRect/>
          <a:stretch>
            <a:fillRect/>
          </a:stretch>
        </p:blipFill>
        <p:spPr bwMode="auto">
          <a:xfrm>
            <a:off x="5562599" y="2514599"/>
            <a:ext cx="3446336" cy="3002375"/>
          </a:xfrm>
          <a:prstGeom prst="rect">
            <a:avLst/>
          </a:prstGeom>
          <a:noFill/>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Number Placeholder 3"/>
          <p:cNvSpPr>
            <a:spLocks noGrp="1"/>
          </p:cNvSpPr>
          <p:nvPr>
            <p:ph type="sldNum" sz="quarter" idx="10"/>
          </p:nvPr>
        </p:nvSpPr>
        <p:spPr>
          <a:noFill/>
        </p:spPr>
        <p:txBody>
          <a:bodyPr/>
          <a:lstStyle/>
          <a:p>
            <a:fld id="{E49FC85F-8BCA-4B19-90EA-1B9FE96ED706}" type="slidenum">
              <a:rPr lang="en-US" smtClean="0">
                <a:latin typeface="Tahoma" pitchFamily="34" charset="0"/>
              </a:rPr>
              <a:pPr/>
              <a:t>45</a:t>
            </a:fld>
            <a:endParaRPr lang="en-US" smtClean="0">
              <a:latin typeface="Tahoma" pitchFamily="34" charset="0"/>
            </a:endParaRPr>
          </a:p>
        </p:txBody>
      </p:sp>
      <p:sp>
        <p:nvSpPr>
          <p:cNvPr id="49155" name="Rectangle 2"/>
          <p:cNvSpPr>
            <a:spLocks noGrp="1" noChangeArrowheads="1"/>
          </p:cNvSpPr>
          <p:nvPr>
            <p:ph type="title"/>
          </p:nvPr>
        </p:nvSpPr>
        <p:spPr>
          <a:xfrm>
            <a:off x="838200" y="990600"/>
            <a:ext cx="8164513" cy="641350"/>
          </a:xfrm>
        </p:spPr>
        <p:txBody>
          <a:bodyPr/>
          <a:lstStyle/>
          <a:p>
            <a:pPr eaLnBrk="1" hangingPunct="1"/>
            <a:r>
              <a:rPr lang="en-US" smtClean="0"/>
              <a:t>Recommended Reading</a:t>
            </a:r>
          </a:p>
        </p:txBody>
      </p:sp>
      <p:sp>
        <p:nvSpPr>
          <p:cNvPr id="49156" name="Rectangle 3"/>
          <p:cNvSpPr>
            <a:spLocks noGrp="1" noChangeArrowheads="1"/>
          </p:cNvSpPr>
          <p:nvPr>
            <p:ph type="body" idx="1"/>
          </p:nvPr>
        </p:nvSpPr>
        <p:spPr>
          <a:xfrm>
            <a:off x="228600" y="1905000"/>
            <a:ext cx="8794750" cy="4191000"/>
          </a:xfrm>
        </p:spPr>
        <p:txBody>
          <a:bodyPr/>
          <a:lstStyle/>
          <a:p>
            <a:pPr eaLnBrk="1" hangingPunct="1"/>
            <a:r>
              <a:rPr lang="en-US" sz="1800" i="1" dirty="0" smtClean="0"/>
              <a:t>Write Tight </a:t>
            </a:r>
            <a:r>
              <a:rPr lang="en-US" sz="1800" dirty="0" smtClean="0"/>
              <a:t>by William </a:t>
            </a:r>
            <a:r>
              <a:rPr lang="en-US" sz="1800" dirty="0" err="1" smtClean="0"/>
              <a:t>Brohaugh</a:t>
            </a:r>
            <a:r>
              <a:rPr lang="en-US" sz="1800" dirty="0" smtClean="0"/>
              <a:t>. (ISI Books, 2002) ISBN 1-882926-88-9</a:t>
            </a:r>
          </a:p>
          <a:p>
            <a:pPr eaLnBrk="1" hangingPunct="1"/>
            <a:r>
              <a:rPr lang="en-US" sz="1800" i="1" dirty="0" smtClean="0"/>
              <a:t>The Elements of Style - 4th Edition </a:t>
            </a:r>
            <a:r>
              <a:rPr lang="en-US" sz="1800" dirty="0" smtClean="0"/>
              <a:t>by William </a:t>
            </a:r>
            <a:r>
              <a:rPr lang="en-US" sz="1800" dirty="0" err="1" smtClean="0"/>
              <a:t>Strunk</a:t>
            </a:r>
            <a:r>
              <a:rPr lang="en-US" sz="1800" dirty="0" smtClean="0"/>
              <a:t>, Jr. and EB White.  (</a:t>
            </a:r>
            <a:r>
              <a:rPr lang="en-US" sz="1800" dirty="0" err="1" smtClean="0"/>
              <a:t>Allyn</a:t>
            </a:r>
            <a:r>
              <a:rPr lang="en-US" sz="1800" dirty="0" smtClean="0"/>
              <a:t> &amp; Bacon, 2000) ISBN-10 0205313426 OR ISBN-13 987-0205313426</a:t>
            </a:r>
          </a:p>
          <a:p>
            <a:pPr eaLnBrk="1" hangingPunct="1"/>
            <a:r>
              <a:rPr lang="en-US" sz="1800" i="1" dirty="0" smtClean="0"/>
              <a:t>The Chicago Manual of Style - 15th Edition </a:t>
            </a:r>
            <a:r>
              <a:rPr lang="en-US" sz="1800" dirty="0" smtClean="0"/>
              <a:t>by the University of Chicago Press.  (University of Chicago Press, 2003) ISBN 0-226-10403-06</a:t>
            </a:r>
          </a:p>
          <a:p>
            <a:pPr eaLnBrk="1" hangingPunct="1"/>
            <a:r>
              <a:rPr lang="en-US" sz="1800" i="1" dirty="0" smtClean="0"/>
              <a:t>Brevity Isn’t Enough - You Need to Write - Take the Fat Our of Your Writing </a:t>
            </a:r>
            <a:r>
              <a:rPr lang="en-US" sz="1800" dirty="0" smtClean="0"/>
              <a:t>by Kathy Henning.  http://hbswk.hbs.edu/archive3443.html</a:t>
            </a:r>
          </a:p>
          <a:p>
            <a:pPr eaLnBrk="1" hangingPunct="1"/>
            <a:r>
              <a:rPr lang="en-US" sz="1800" i="1" dirty="0" smtClean="0"/>
              <a:t>Drowning in Paperwork: Distracted from Purpose.  </a:t>
            </a:r>
            <a:r>
              <a:rPr lang="en-US" sz="1800" dirty="0" smtClean="0"/>
              <a:t>Project Streamline. http://www.projectstreamline.org/projectstreamline.org/documents/PDF_Report_final.pdf</a:t>
            </a:r>
          </a:p>
          <a:p>
            <a:pPr eaLnBrk="1" hangingPunct="1"/>
            <a:r>
              <a:rPr lang="en-US" sz="1800" i="1" dirty="0" smtClean="0"/>
              <a:t>Online Applications and Reporting. </a:t>
            </a:r>
            <a:r>
              <a:rPr lang="en-US" sz="1800" dirty="0" smtClean="0"/>
              <a:t>Project Streamline. http://www.projectstreamline.org/sites/projectstreamline.org/files/Online%20Applications%20and%20Reporting.pdf</a:t>
            </a:r>
            <a:endParaRPr lang="en-US" sz="1800" i="1" dirty="0" smtClean="0"/>
          </a:p>
          <a:p>
            <a:pPr eaLnBrk="1" hangingPunct="1"/>
            <a:endParaRPr lang="en-US" sz="1800" i="1" dirty="0" smtClean="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381000" y="985838"/>
            <a:ext cx="8621713" cy="646112"/>
          </a:xfrm>
        </p:spPr>
        <p:txBody>
          <a:bodyPr/>
          <a:lstStyle/>
          <a:p>
            <a:r>
              <a:rPr lang="en-US" smtClean="0"/>
              <a:t>Thank You!</a:t>
            </a:r>
          </a:p>
        </p:txBody>
      </p:sp>
      <p:sp>
        <p:nvSpPr>
          <p:cNvPr id="46083" name="Content Placeholder 2"/>
          <p:cNvSpPr>
            <a:spLocks noGrp="1"/>
          </p:cNvSpPr>
          <p:nvPr>
            <p:ph idx="1"/>
          </p:nvPr>
        </p:nvSpPr>
        <p:spPr>
          <a:xfrm>
            <a:off x="381000" y="1905000"/>
            <a:ext cx="8642350" cy="4191000"/>
          </a:xfrm>
        </p:spPr>
        <p:txBody>
          <a:bodyPr/>
          <a:lstStyle/>
          <a:p>
            <a:pPr algn="ctr">
              <a:buFont typeface="Wingdings 2" pitchFamily="18" charset="2"/>
              <a:buNone/>
            </a:pPr>
            <a:endParaRPr lang="en-US" dirty="0" smtClean="0"/>
          </a:p>
          <a:p>
            <a:pPr algn="ctr">
              <a:buFont typeface="Wingdings 2" pitchFamily="18" charset="2"/>
              <a:buNone/>
            </a:pPr>
            <a:r>
              <a:rPr lang="en-US" dirty="0" smtClean="0"/>
              <a:t>Diane Gedeon-Martin</a:t>
            </a:r>
          </a:p>
          <a:p>
            <a:pPr algn="ctr">
              <a:buFont typeface="Wingdings 2" pitchFamily="18" charset="2"/>
              <a:buNone/>
            </a:pPr>
            <a:endParaRPr lang="en-US" sz="900" dirty="0" smtClean="0"/>
          </a:p>
          <a:p>
            <a:pPr algn="ctr">
              <a:buFont typeface="Wingdings 2" pitchFamily="18" charset="2"/>
              <a:buNone/>
            </a:pPr>
            <a:endParaRPr lang="en-US" sz="1800" dirty="0" smtClean="0"/>
          </a:p>
          <a:p>
            <a:pPr algn="ctr">
              <a:buFont typeface="Wingdings 2" pitchFamily="18" charset="2"/>
              <a:buNone/>
            </a:pPr>
            <a:endParaRPr lang="en-US" sz="1800" dirty="0" smtClean="0"/>
          </a:p>
          <a:p>
            <a:pPr algn="ctr">
              <a:buFont typeface="Wingdings 2" pitchFamily="18" charset="2"/>
              <a:buNone/>
            </a:pPr>
            <a:endParaRPr lang="en-US" sz="1800" dirty="0" smtClean="0"/>
          </a:p>
          <a:p>
            <a:pPr algn="ctr">
              <a:buFont typeface="Wingdings 2" pitchFamily="18" charset="2"/>
              <a:buNone/>
            </a:pPr>
            <a:r>
              <a:rPr lang="en-US" sz="1800" dirty="0" smtClean="0"/>
              <a:t>583 Goodale Hill Road</a:t>
            </a:r>
          </a:p>
          <a:p>
            <a:pPr algn="ctr">
              <a:buFont typeface="Wingdings 2" pitchFamily="18" charset="2"/>
              <a:buNone/>
            </a:pPr>
            <a:r>
              <a:rPr lang="en-US" sz="1800" dirty="0" smtClean="0"/>
              <a:t>Glastonbury, CT 06033-4022</a:t>
            </a:r>
          </a:p>
          <a:p>
            <a:pPr algn="ctr">
              <a:buFont typeface="Wingdings 2" pitchFamily="18" charset="2"/>
              <a:buNone/>
            </a:pPr>
            <a:endParaRPr lang="en-US" dirty="0" smtClean="0"/>
          </a:p>
          <a:p>
            <a:pPr algn="ctr">
              <a:buFont typeface="Wingdings 2" pitchFamily="18" charset="2"/>
              <a:buNone/>
            </a:pPr>
            <a:r>
              <a:rPr lang="en-US" sz="2000" dirty="0" smtClean="0"/>
              <a:t>www.write-source.com</a:t>
            </a:r>
          </a:p>
          <a:p>
            <a:pPr algn="ctr">
              <a:buFont typeface="Wingdings 2" pitchFamily="18" charset="2"/>
              <a:buNone/>
            </a:pPr>
            <a:r>
              <a:rPr lang="en-US" sz="2000" dirty="0" smtClean="0"/>
              <a:t>diane@write-source.com</a:t>
            </a:r>
          </a:p>
          <a:p>
            <a:pPr algn="ctr">
              <a:buFont typeface="Wingdings 2" pitchFamily="18" charset="2"/>
              <a:buNone/>
            </a:pPr>
            <a:r>
              <a:rPr lang="en-US" sz="2000" dirty="0" smtClean="0"/>
              <a:t>(860) 657-9734</a:t>
            </a:r>
          </a:p>
        </p:txBody>
      </p:sp>
      <p:sp>
        <p:nvSpPr>
          <p:cNvPr id="4" name="Slide Number Placeholder 3"/>
          <p:cNvSpPr>
            <a:spLocks noGrp="1"/>
          </p:cNvSpPr>
          <p:nvPr>
            <p:ph type="sldNum" sz="quarter" idx="10"/>
          </p:nvPr>
        </p:nvSpPr>
        <p:spPr/>
        <p:txBody>
          <a:bodyPr/>
          <a:lstStyle/>
          <a:p>
            <a:pPr>
              <a:defRPr/>
            </a:pPr>
            <a:fld id="{52658EC8-AE55-4D64-9336-9B8498239949}" type="slidenum">
              <a:rPr lang="en-US" smtClean="0"/>
              <a:pPr>
                <a:defRPr/>
              </a:pPr>
              <a:t>46</a:t>
            </a:fld>
            <a:endParaRPr lang="en-US" dirty="0"/>
          </a:p>
        </p:txBody>
      </p:sp>
      <p:pic>
        <p:nvPicPr>
          <p:cNvPr id="5" name="Picture 4" descr="ws logo.png"/>
          <p:cNvPicPr>
            <a:picLocks noChangeAspect="1"/>
          </p:cNvPicPr>
          <p:nvPr/>
        </p:nvPicPr>
        <p:blipFill>
          <a:blip r:embed="rId2" cstate="print"/>
          <a:stretch>
            <a:fillRect/>
          </a:stretch>
        </p:blipFill>
        <p:spPr>
          <a:xfrm>
            <a:off x="3886200" y="2743200"/>
            <a:ext cx="1828649" cy="1145953"/>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85619"/>
            <a:ext cx="8164513" cy="646331"/>
          </a:xfrm>
        </p:spPr>
        <p:txBody>
          <a:bodyPr/>
          <a:lstStyle/>
          <a:p>
            <a:r>
              <a:rPr lang="en-US" dirty="0" smtClean="0"/>
              <a:t>We are Still Using Paper...</a:t>
            </a:r>
            <a:endParaRPr lang="en-US" dirty="0"/>
          </a:p>
        </p:txBody>
      </p:sp>
      <p:sp>
        <p:nvSpPr>
          <p:cNvPr id="3" name="Content Placeholder 2"/>
          <p:cNvSpPr>
            <a:spLocks noGrp="1"/>
          </p:cNvSpPr>
          <p:nvPr>
            <p:ph idx="1"/>
          </p:nvPr>
        </p:nvSpPr>
        <p:spPr>
          <a:xfrm>
            <a:off x="533401" y="1905000"/>
            <a:ext cx="7696199" cy="4191000"/>
          </a:xfrm>
        </p:spPr>
        <p:txBody>
          <a:bodyPr/>
          <a:lstStyle/>
          <a:p>
            <a:r>
              <a:rPr lang="en-US" dirty="0" smtClean="0"/>
              <a:t>Common Application Forms for selected foundations</a:t>
            </a:r>
          </a:p>
          <a:p>
            <a:pPr lvl="1"/>
            <a:r>
              <a:rPr lang="en-US" dirty="0" smtClean="0"/>
              <a:t>CT and MA offer these forms</a:t>
            </a:r>
          </a:p>
          <a:p>
            <a:pPr lvl="1"/>
            <a:r>
              <a:rPr lang="en-US" dirty="0" smtClean="0"/>
              <a:t>Submitted on paper through post office or via e-mail</a:t>
            </a:r>
          </a:p>
          <a:p>
            <a:pPr lvl="1"/>
            <a:r>
              <a:rPr lang="en-US" dirty="0" smtClean="0"/>
              <a:t>Require completed application form</a:t>
            </a:r>
          </a:p>
          <a:p>
            <a:pPr lvl="1"/>
            <a:r>
              <a:rPr lang="en-US" dirty="0" smtClean="0"/>
              <a:t>Narratives five and eight</a:t>
            </a:r>
            <a:r>
              <a:rPr lang="en-US" dirty="0" smtClean="0">
                <a:sym typeface="Symbol"/>
              </a:rPr>
              <a:t> pages respectively</a:t>
            </a:r>
          </a:p>
          <a:p>
            <a:pPr lvl="2"/>
            <a:r>
              <a:rPr lang="en-US" dirty="0" smtClean="0">
                <a:sym typeface="Symbol"/>
              </a:rPr>
              <a:t>Follow the guidelines and include headings for each questions/statement as a guide for the reviewer</a:t>
            </a:r>
          </a:p>
          <a:p>
            <a:r>
              <a:rPr lang="en-US" dirty="0" smtClean="0">
                <a:sym typeface="Symbol"/>
              </a:rPr>
              <a:t>Small family foundations only want paper proposals</a:t>
            </a:r>
          </a:p>
          <a:p>
            <a:pPr lvl="2"/>
            <a:endParaRPr lang="en-US" dirty="0" smtClean="0">
              <a:sym typeface="Symbol"/>
            </a:endParaRPr>
          </a:p>
          <a:p>
            <a:pPr lvl="2"/>
            <a:endParaRPr lang="en-US" dirty="0"/>
          </a:p>
        </p:txBody>
      </p:sp>
      <p:sp>
        <p:nvSpPr>
          <p:cNvPr id="4" name="Slide Number Placeholder 3"/>
          <p:cNvSpPr>
            <a:spLocks noGrp="1"/>
          </p:cNvSpPr>
          <p:nvPr>
            <p:ph type="sldNum" sz="quarter" idx="10"/>
          </p:nvPr>
        </p:nvSpPr>
        <p:spPr/>
        <p:txBody>
          <a:bodyPr/>
          <a:lstStyle/>
          <a:p>
            <a:pPr>
              <a:defRPr/>
            </a:pPr>
            <a:fld id="{56F5FEDA-EFD5-4A96-BAD6-CFCF68061366}" type="slidenum">
              <a:rPr lang="en-US" smtClean="0"/>
              <a:pPr>
                <a:defRPr/>
              </a:pPr>
              <a:t>5</a:t>
            </a:fld>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85619"/>
            <a:ext cx="8164513" cy="646331"/>
          </a:xfrm>
        </p:spPr>
        <p:txBody>
          <a:bodyPr/>
          <a:lstStyle/>
          <a:p>
            <a:r>
              <a:rPr lang="en-US" dirty="0" smtClean="0"/>
              <a:t>...And More Paper</a:t>
            </a:r>
            <a:endParaRPr lang="en-US" dirty="0"/>
          </a:p>
        </p:txBody>
      </p:sp>
      <p:sp>
        <p:nvSpPr>
          <p:cNvPr id="3" name="Content Placeholder 2"/>
          <p:cNvSpPr>
            <a:spLocks noGrp="1"/>
          </p:cNvSpPr>
          <p:nvPr>
            <p:ph idx="1"/>
          </p:nvPr>
        </p:nvSpPr>
        <p:spPr>
          <a:xfrm>
            <a:off x="457200" y="1828800"/>
            <a:ext cx="8566151" cy="4267200"/>
          </a:xfrm>
        </p:spPr>
        <p:txBody>
          <a:bodyPr/>
          <a:lstStyle/>
          <a:p>
            <a:r>
              <a:rPr lang="en-US" dirty="0" smtClean="0"/>
              <a:t>Federal Grant Applications</a:t>
            </a:r>
          </a:p>
          <a:p>
            <a:pPr lvl="1"/>
            <a:r>
              <a:rPr lang="en-US" dirty="0" smtClean="0"/>
              <a:t>26 Federal agencies and department - different requirements</a:t>
            </a:r>
          </a:p>
          <a:p>
            <a:pPr lvl="1"/>
            <a:r>
              <a:rPr lang="en-US" dirty="0" smtClean="0"/>
              <a:t>Submitted electronically with strict page limits</a:t>
            </a:r>
          </a:p>
          <a:p>
            <a:pPr lvl="2"/>
            <a:r>
              <a:rPr lang="en-US" dirty="0" smtClean="0"/>
              <a:t>DHHS - ACF &amp; HRSA</a:t>
            </a:r>
          </a:p>
          <a:p>
            <a:pPr lvl="3"/>
            <a:r>
              <a:rPr lang="en-US" dirty="0" smtClean="0"/>
              <a:t>Must adhere to proposal preparation guide requirements</a:t>
            </a:r>
          </a:p>
          <a:p>
            <a:pPr lvl="3"/>
            <a:r>
              <a:rPr lang="en-US" dirty="0" smtClean="0"/>
              <a:t>Maximum 100 double-spaced pages uploaded with 50 allocated for attachments through grants.gov</a:t>
            </a:r>
          </a:p>
          <a:p>
            <a:pPr lvl="2"/>
            <a:r>
              <a:rPr lang="en-US" dirty="0" smtClean="0"/>
              <a:t>NSF</a:t>
            </a:r>
          </a:p>
          <a:p>
            <a:pPr lvl="3"/>
            <a:r>
              <a:rPr lang="en-US" dirty="0" smtClean="0"/>
              <a:t>Must adhere to proposal preparation guide requirements</a:t>
            </a:r>
          </a:p>
          <a:p>
            <a:pPr lvl="3"/>
            <a:r>
              <a:rPr lang="en-US" dirty="0" smtClean="0"/>
              <a:t>Maximum 15 single-spaced pages for narrative</a:t>
            </a:r>
          </a:p>
          <a:p>
            <a:pPr lvl="3"/>
            <a:r>
              <a:rPr lang="en-US" dirty="0" smtClean="0"/>
              <a:t>Submit through </a:t>
            </a:r>
            <a:r>
              <a:rPr lang="en-US" dirty="0" err="1" smtClean="0"/>
              <a:t>Fastlane</a:t>
            </a:r>
            <a:r>
              <a:rPr lang="en-US" dirty="0" smtClean="0"/>
              <a:t> or grants.gov systems</a:t>
            </a:r>
          </a:p>
          <a:p>
            <a:pPr lvl="2"/>
            <a:endParaRPr lang="en-US" dirty="0" smtClean="0"/>
          </a:p>
          <a:p>
            <a:pPr lvl="2"/>
            <a:endParaRPr lang="en-US" dirty="0"/>
          </a:p>
        </p:txBody>
      </p:sp>
      <p:sp>
        <p:nvSpPr>
          <p:cNvPr id="4" name="Slide Number Placeholder 3"/>
          <p:cNvSpPr>
            <a:spLocks noGrp="1"/>
          </p:cNvSpPr>
          <p:nvPr>
            <p:ph type="sldNum" sz="quarter" idx="10"/>
          </p:nvPr>
        </p:nvSpPr>
        <p:spPr/>
        <p:txBody>
          <a:bodyPr/>
          <a:lstStyle/>
          <a:p>
            <a:pPr>
              <a:defRPr/>
            </a:pPr>
            <a:fld id="{56F5FEDA-EFD5-4A96-BAD6-CFCF68061366}" type="slidenum">
              <a:rPr lang="en-US" smtClean="0"/>
              <a:pPr>
                <a:defRPr/>
              </a:pPr>
              <a:t>6</a:t>
            </a:fld>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985619"/>
            <a:ext cx="7326313" cy="646331"/>
          </a:xfrm>
        </p:spPr>
        <p:txBody>
          <a:bodyPr/>
          <a:lstStyle/>
          <a:p>
            <a:r>
              <a:rPr lang="en-US" dirty="0" smtClean="0"/>
              <a:t>What are Grantmakers Telling Us?</a:t>
            </a:r>
            <a:endParaRPr lang="en-US" dirty="0"/>
          </a:p>
        </p:txBody>
      </p:sp>
      <p:sp>
        <p:nvSpPr>
          <p:cNvPr id="3" name="Content Placeholder 2"/>
          <p:cNvSpPr>
            <a:spLocks noGrp="1"/>
          </p:cNvSpPr>
          <p:nvPr>
            <p:ph idx="1"/>
          </p:nvPr>
        </p:nvSpPr>
        <p:spPr>
          <a:xfrm>
            <a:off x="381001" y="1905000"/>
            <a:ext cx="4648199" cy="4191000"/>
          </a:xfrm>
        </p:spPr>
        <p:txBody>
          <a:bodyPr/>
          <a:lstStyle/>
          <a:p>
            <a:r>
              <a:rPr lang="en-US" dirty="0" smtClean="0"/>
              <a:t>Guidelines of several large foundations tell grantseekers to provide all the information required in a concise manner</a:t>
            </a:r>
          </a:p>
          <a:p>
            <a:pPr lvl="1"/>
            <a:r>
              <a:rPr lang="en-US" dirty="0" smtClean="0"/>
              <a:t>They ask us NOT to use all the space provided (online and paper)</a:t>
            </a:r>
          </a:p>
          <a:p>
            <a:pPr lvl="1"/>
            <a:r>
              <a:rPr lang="en-US" dirty="0" smtClean="0"/>
              <a:t>Use plain language</a:t>
            </a:r>
          </a:p>
          <a:p>
            <a:pPr lvl="1"/>
            <a:r>
              <a:rPr lang="en-US" dirty="0" smtClean="0"/>
              <a:t>Just get to the point!</a:t>
            </a:r>
          </a:p>
          <a:p>
            <a:pPr lvl="1"/>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56F5FEDA-EFD5-4A96-BAD6-CFCF68061366}" type="slidenum">
              <a:rPr lang="en-US" smtClean="0"/>
              <a:pPr>
                <a:defRPr/>
              </a:pPr>
              <a:t>7</a:t>
            </a:fld>
            <a:endParaRPr lang="en-US"/>
          </a:p>
        </p:txBody>
      </p:sp>
      <p:pic>
        <p:nvPicPr>
          <p:cNvPr id="54274" name="Picture 2"/>
          <p:cNvPicPr>
            <a:picLocks noChangeAspect="1" noChangeArrowheads="1"/>
          </p:cNvPicPr>
          <p:nvPr/>
        </p:nvPicPr>
        <p:blipFill>
          <a:blip r:embed="rId2" cstate="print"/>
          <a:srcRect/>
          <a:stretch>
            <a:fillRect/>
          </a:stretch>
        </p:blipFill>
        <p:spPr bwMode="auto">
          <a:xfrm>
            <a:off x="5029200" y="1905000"/>
            <a:ext cx="3773615" cy="474802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4572000" cy="4191000"/>
          </a:xfrm>
        </p:spPr>
        <p:txBody>
          <a:bodyPr/>
          <a:lstStyle/>
          <a:p>
            <a:r>
              <a:rPr lang="en-US" dirty="0" smtClean="0"/>
              <a:t>Federal agencies are asking for the same</a:t>
            </a:r>
          </a:p>
          <a:p>
            <a:pPr lvl="1"/>
            <a:r>
              <a:rPr lang="en-US" dirty="0" smtClean="0"/>
              <a:t>"Applicants are strongly encouraged to provide a high-quality narrative that includes a compelling justification...This should be addressed in a concise manner; lengthy applications will not receive greater consideration." </a:t>
            </a:r>
          </a:p>
          <a:p>
            <a:pPr lvl="1" indent="0">
              <a:buNone/>
            </a:pPr>
            <a:r>
              <a:rPr lang="en-US" sz="1200" dirty="0" smtClean="0"/>
              <a:t>- Economic Development Administration, US Department of Commerce, 2015 Economic Development Assistance Programs Federal Funding Opportunity</a:t>
            </a:r>
            <a:endParaRPr lang="en-US" sz="1200" dirty="0"/>
          </a:p>
        </p:txBody>
      </p:sp>
      <p:sp>
        <p:nvSpPr>
          <p:cNvPr id="4" name="Slide Number Placeholder 3"/>
          <p:cNvSpPr>
            <a:spLocks noGrp="1"/>
          </p:cNvSpPr>
          <p:nvPr>
            <p:ph type="sldNum" sz="quarter" idx="10"/>
          </p:nvPr>
        </p:nvSpPr>
        <p:spPr/>
        <p:txBody>
          <a:bodyPr/>
          <a:lstStyle/>
          <a:p>
            <a:pPr>
              <a:defRPr/>
            </a:pPr>
            <a:fld id="{56F5FEDA-EFD5-4A96-BAD6-CFCF68061366}" type="slidenum">
              <a:rPr lang="en-US" smtClean="0"/>
              <a:pPr>
                <a:defRPr/>
              </a:pPr>
              <a:t>8</a:t>
            </a:fld>
            <a:endParaRPr lang="en-US"/>
          </a:p>
        </p:txBody>
      </p:sp>
      <p:sp>
        <p:nvSpPr>
          <p:cNvPr id="5" name="Title 1"/>
          <p:cNvSpPr>
            <a:spLocks noGrp="1"/>
          </p:cNvSpPr>
          <p:nvPr>
            <p:ph type="title"/>
          </p:nvPr>
        </p:nvSpPr>
        <p:spPr>
          <a:xfrm>
            <a:off x="1676400" y="985619"/>
            <a:ext cx="7326313" cy="646331"/>
          </a:xfrm>
        </p:spPr>
        <p:txBody>
          <a:bodyPr/>
          <a:lstStyle/>
          <a:p>
            <a:r>
              <a:rPr lang="en-US" dirty="0" smtClean="0"/>
              <a:t>What are Grantmakers Telling Us?</a:t>
            </a:r>
            <a:endParaRPr lang="en-US" dirty="0"/>
          </a:p>
        </p:txBody>
      </p:sp>
      <p:pic>
        <p:nvPicPr>
          <p:cNvPr id="59394" name="Picture 2" descr="C:\Documents and Settings\Diane\Local Settings\Temporary Internet Files\Content.IE5\NVVCPXCN\MP910216383[1].png"/>
          <p:cNvPicPr>
            <a:picLocks noChangeAspect="1" noChangeArrowheads="1"/>
          </p:cNvPicPr>
          <p:nvPr/>
        </p:nvPicPr>
        <p:blipFill>
          <a:blip r:embed="rId2" cstate="print"/>
          <a:srcRect/>
          <a:stretch>
            <a:fillRect/>
          </a:stretch>
        </p:blipFill>
        <p:spPr bwMode="auto">
          <a:xfrm>
            <a:off x="4781550" y="2133600"/>
            <a:ext cx="4362450" cy="3800475"/>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85619"/>
            <a:ext cx="8164513" cy="646331"/>
          </a:xfrm>
        </p:spPr>
        <p:txBody>
          <a:bodyPr/>
          <a:lstStyle/>
          <a:p>
            <a:r>
              <a:rPr lang="en-US" dirty="0" smtClean="0"/>
              <a:t>What Does this Mean for Us?</a:t>
            </a:r>
            <a:endParaRPr lang="en-US" dirty="0"/>
          </a:p>
        </p:txBody>
      </p:sp>
      <p:sp>
        <p:nvSpPr>
          <p:cNvPr id="3" name="Content Placeholder 2"/>
          <p:cNvSpPr>
            <a:spLocks noGrp="1"/>
          </p:cNvSpPr>
          <p:nvPr>
            <p:ph idx="1"/>
          </p:nvPr>
        </p:nvSpPr>
        <p:spPr>
          <a:xfrm>
            <a:off x="120649" y="1828800"/>
            <a:ext cx="9023351" cy="4267200"/>
          </a:xfrm>
        </p:spPr>
        <p:txBody>
          <a:bodyPr/>
          <a:lstStyle/>
          <a:p>
            <a:pPr>
              <a:buNone/>
            </a:pPr>
            <a:r>
              <a:rPr lang="en-US" dirty="0" smtClean="0"/>
              <a:t>Our writing style must accommodate different types of reviewers</a:t>
            </a:r>
          </a:p>
          <a:p>
            <a:pPr lvl="1"/>
            <a:r>
              <a:rPr lang="en-US" dirty="0" smtClean="0"/>
              <a:t>Skimmers - mostly foundation and corporate reviewers</a:t>
            </a:r>
          </a:p>
          <a:p>
            <a:pPr lvl="2"/>
            <a:r>
              <a:rPr lang="en-US" dirty="0" smtClean="0"/>
              <a:t>Reads open and closing paragraphs, </a:t>
            </a:r>
            <a:r>
              <a:rPr lang="en-US" i="1" dirty="0" smtClean="0"/>
              <a:t>topic sentences </a:t>
            </a:r>
            <a:r>
              <a:rPr lang="en-US" dirty="0" smtClean="0"/>
              <a:t>of subsequent paragraphs</a:t>
            </a:r>
          </a:p>
          <a:p>
            <a:pPr lvl="2"/>
            <a:r>
              <a:rPr lang="en-US" dirty="0" smtClean="0"/>
              <a:t>Reviews bullet points, tables, charts, budget spreadsheets</a:t>
            </a:r>
          </a:p>
          <a:p>
            <a:pPr lvl="2"/>
            <a:r>
              <a:rPr lang="en-US" dirty="0" smtClean="0"/>
              <a:t>Lightly skims the rest of the content including footnotes or cited works</a:t>
            </a:r>
          </a:p>
          <a:p>
            <a:pPr lvl="1"/>
            <a:r>
              <a:rPr lang="en-US" dirty="0" smtClean="0"/>
              <a:t>Searchers - mostly government proposal reviewers</a:t>
            </a:r>
          </a:p>
          <a:p>
            <a:pPr lvl="2"/>
            <a:r>
              <a:rPr lang="en-US" dirty="0" smtClean="0"/>
              <a:t>Follows score sheets</a:t>
            </a:r>
          </a:p>
          <a:p>
            <a:pPr lvl="2"/>
            <a:r>
              <a:rPr lang="en-US" dirty="0" smtClean="0"/>
              <a:t>Looks for specific information in the required sections</a:t>
            </a:r>
          </a:p>
          <a:p>
            <a:pPr lvl="1"/>
            <a:r>
              <a:rPr lang="en-US" dirty="0" smtClean="0"/>
              <a:t>Deep Readers - all of the above</a:t>
            </a:r>
          </a:p>
          <a:p>
            <a:pPr lvl="2"/>
            <a:r>
              <a:rPr lang="en-US" dirty="0" smtClean="0"/>
              <a:t>Government reviewers MUST read the entire document and provide a score</a:t>
            </a:r>
          </a:p>
          <a:p>
            <a:pPr lvl="2"/>
            <a:r>
              <a:rPr lang="en-US" dirty="0" smtClean="0"/>
              <a:t>Foundation and corporate reviewers may or may not read the entire document</a:t>
            </a:r>
          </a:p>
          <a:p>
            <a:pPr lvl="1"/>
            <a:endParaRPr lang="en-US" dirty="0" smtClean="0"/>
          </a:p>
        </p:txBody>
      </p:sp>
      <p:sp>
        <p:nvSpPr>
          <p:cNvPr id="4" name="Slide Number Placeholder 3"/>
          <p:cNvSpPr>
            <a:spLocks noGrp="1"/>
          </p:cNvSpPr>
          <p:nvPr>
            <p:ph type="sldNum" sz="quarter" idx="10"/>
          </p:nvPr>
        </p:nvSpPr>
        <p:spPr/>
        <p:txBody>
          <a:bodyPr/>
          <a:lstStyle/>
          <a:p>
            <a:pPr>
              <a:defRPr/>
            </a:pPr>
            <a:fld id="{56F5FEDA-EFD5-4A96-BAD6-CFCF68061366}" type="slidenum">
              <a:rPr lang="en-US" smtClean="0"/>
              <a:pPr>
                <a:defRPr/>
              </a:pPr>
              <a:t>9</a:t>
            </a:fld>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old Stripes">
  <a:themeElements>
    <a:clrScheme name="">
      <a:dk1>
        <a:srgbClr val="000000"/>
      </a:dk1>
      <a:lt1>
        <a:srgbClr val="FFFFFF"/>
      </a:lt1>
      <a:dk2>
        <a:srgbClr val="006600"/>
      </a:dk2>
      <a:lt2>
        <a:srgbClr val="FFFFFF"/>
      </a:lt2>
      <a:accent1>
        <a:srgbClr val="FFFFFF"/>
      </a:accent1>
      <a:accent2>
        <a:srgbClr val="FFFFFF"/>
      </a:accent2>
      <a:accent3>
        <a:srgbClr val="FFFFFF"/>
      </a:accent3>
      <a:accent4>
        <a:srgbClr val="000000"/>
      </a:accent4>
      <a:accent5>
        <a:srgbClr val="FFFFFF"/>
      </a:accent5>
      <a:accent6>
        <a:srgbClr val="E7E7E7"/>
      </a:accent6>
      <a:hlink>
        <a:srgbClr val="006600"/>
      </a:hlink>
      <a:folHlink>
        <a:srgbClr val="9A0000"/>
      </a:folHlink>
    </a:clrScheme>
    <a:fontScheme name="Bold Stripe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43000" marR="0" indent="-228600" algn="l" defTabSz="914400" rtl="0" eaLnBrk="1" fontAlgn="base" latinLnBrk="0" hangingPunct="1">
          <a:lnSpc>
            <a:spcPct val="100000"/>
          </a:lnSpc>
          <a:spcBef>
            <a:spcPct val="20000"/>
          </a:spcBef>
          <a:spcAft>
            <a:spcPct val="0"/>
          </a:spcAft>
          <a:buClr>
            <a:srgbClr val="318F50"/>
          </a:buClr>
          <a:buSzTx/>
          <a:buFont typeface="Wingdings 2" pitchFamily="18" charset="2"/>
          <a:buChar char="³"/>
          <a:tabLst/>
          <a:defRPr kumimoji="0" lang="en-US" sz="18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43000" marR="0" indent="-228600" algn="l" defTabSz="914400" rtl="0" eaLnBrk="1" fontAlgn="base" latinLnBrk="0" hangingPunct="1">
          <a:lnSpc>
            <a:spcPct val="100000"/>
          </a:lnSpc>
          <a:spcBef>
            <a:spcPct val="20000"/>
          </a:spcBef>
          <a:spcAft>
            <a:spcPct val="0"/>
          </a:spcAft>
          <a:buClr>
            <a:srgbClr val="318F50"/>
          </a:buClr>
          <a:buSzTx/>
          <a:buFont typeface="Wingdings 2" pitchFamily="18" charset="2"/>
          <a:buChar char="³"/>
          <a:tabLst/>
          <a:defRPr kumimoji="0" lang="en-US" sz="1800" b="0" i="0" u="none" strike="noStrike" cap="none" normalizeH="0" baseline="0" smtClean="0">
            <a:ln>
              <a:noFill/>
            </a:ln>
            <a:solidFill>
              <a:schemeClr val="tx1"/>
            </a:solidFill>
            <a:effectLst/>
            <a:latin typeface="Tahoma" charset="0"/>
          </a:defRPr>
        </a:defPPr>
      </a:lstStyle>
    </a:lnDef>
  </a:objectDefaults>
  <a:extraClrSchemeLst>
    <a:extraClrScheme>
      <a:clrScheme name="Bold Stripes 1">
        <a:dk1>
          <a:srgbClr val="356677"/>
        </a:dk1>
        <a:lt1>
          <a:srgbClr val="FFFFFF"/>
        </a:lt1>
        <a:dk2>
          <a:srgbClr val="3E798E"/>
        </a:dk2>
        <a:lt2>
          <a:srgbClr val="FFFFCC"/>
        </a:lt2>
        <a:accent1>
          <a:srgbClr val="7FA0B1"/>
        </a:accent1>
        <a:accent2>
          <a:srgbClr val="3A7184"/>
        </a:accent2>
        <a:accent3>
          <a:srgbClr val="AFBEC6"/>
        </a:accent3>
        <a:accent4>
          <a:srgbClr val="DADADA"/>
        </a:accent4>
        <a:accent5>
          <a:srgbClr val="C0CDD5"/>
        </a:accent5>
        <a:accent6>
          <a:srgbClr val="346677"/>
        </a:accent6>
        <a:hlink>
          <a:srgbClr val="FFBF0B"/>
        </a:hlink>
        <a:folHlink>
          <a:srgbClr val="CC9900"/>
        </a:folHlink>
      </a:clrScheme>
      <a:clrMap bg1="dk2" tx1="lt1" bg2="dk1" tx2="lt2" accent1="accent1" accent2="accent2" accent3="accent3" accent4="accent4" accent5="accent5" accent6="accent6" hlink="hlink" folHlink="folHlink"/>
    </a:extraClrScheme>
    <a:extraClrScheme>
      <a:clrScheme name="Bold Stripes 2">
        <a:dk1>
          <a:srgbClr val="000000"/>
        </a:dk1>
        <a:lt1>
          <a:srgbClr val="EAEAEA"/>
        </a:lt1>
        <a:dk2>
          <a:srgbClr val="003366"/>
        </a:dk2>
        <a:lt2>
          <a:srgbClr val="EAEAEA"/>
        </a:lt2>
        <a:accent1>
          <a:srgbClr val="FFFFFF"/>
        </a:accent1>
        <a:accent2>
          <a:srgbClr val="DDDDDD"/>
        </a:accent2>
        <a:accent3>
          <a:srgbClr val="F3F3F3"/>
        </a:accent3>
        <a:accent4>
          <a:srgbClr val="000000"/>
        </a:accent4>
        <a:accent5>
          <a:srgbClr val="FFFFFF"/>
        </a:accent5>
        <a:accent6>
          <a:srgbClr val="C8C8C8"/>
        </a:accent6>
        <a:hlink>
          <a:srgbClr val="336699"/>
        </a:hlink>
        <a:folHlink>
          <a:srgbClr val="9A0000"/>
        </a:folHlink>
      </a:clrScheme>
      <a:clrMap bg1="lt1" tx1="dk1" bg2="lt2" tx2="dk2" accent1="accent1" accent2="accent2" accent3="accent3" accent4="accent4" accent5="accent5" accent6="accent6" hlink="hlink" folHlink="folHlink"/>
    </a:extraClrScheme>
    <a:extraClrScheme>
      <a:clrScheme name="Bold Stripes 3">
        <a:dk1>
          <a:srgbClr val="000000"/>
        </a:dk1>
        <a:lt1>
          <a:srgbClr val="EAEAEA"/>
        </a:lt1>
        <a:dk2>
          <a:srgbClr val="000000"/>
        </a:dk2>
        <a:lt2>
          <a:srgbClr val="EAEAEA"/>
        </a:lt2>
        <a:accent1>
          <a:srgbClr val="FFFFFF"/>
        </a:accent1>
        <a:accent2>
          <a:srgbClr val="DDDDDD"/>
        </a:accent2>
        <a:accent3>
          <a:srgbClr val="F3F3F3"/>
        </a:accent3>
        <a:accent4>
          <a:srgbClr val="000000"/>
        </a:accent4>
        <a:accent5>
          <a:srgbClr val="FFFFFF"/>
        </a:accent5>
        <a:accent6>
          <a:srgbClr val="C8C8C8"/>
        </a:accent6>
        <a:hlink>
          <a:srgbClr val="777777"/>
        </a:hlink>
        <a:folHlink>
          <a:srgbClr val="969696"/>
        </a:folHlink>
      </a:clrScheme>
      <a:clrMap bg1="lt1" tx1="dk1" bg2="lt2" tx2="dk2" accent1="accent1" accent2="accent2" accent3="accent3" accent4="accent4" accent5="accent5" accent6="accent6" hlink="hlink" folHlink="folHlink"/>
    </a:extraClrScheme>
    <a:extraClrScheme>
      <a:clrScheme name="Bold Stripes 4">
        <a:dk1>
          <a:srgbClr val="492417"/>
        </a:dk1>
        <a:lt1>
          <a:srgbClr val="D4D5C3"/>
        </a:lt1>
        <a:dk2>
          <a:srgbClr val="6E4900"/>
        </a:dk2>
        <a:lt2>
          <a:srgbClr val="B9BA9C"/>
        </a:lt2>
        <a:accent1>
          <a:srgbClr val="DBD8CF"/>
        </a:accent1>
        <a:accent2>
          <a:srgbClr val="C7C8B0"/>
        </a:accent2>
        <a:accent3>
          <a:srgbClr val="E6E7DE"/>
        </a:accent3>
        <a:accent4>
          <a:srgbClr val="3D1D12"/>
        </a:accent4>
        <a:accent5>
          <a:srgbClr val="EAE9E4"/>
        </a:accent5>
        <a:accent6>
          <a:srgbClr val="B4B59F"/>
        </a:accent6>
        <a:hlink>
          <a:srgbClr val="CC9900"/>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Designs\Bold Stripes.pot</Template>
  <TotalTime>8916</TotalTime>
  <Words>3070</Words>
  <Application>Microsoft Office PowerPoint</Application>
  <PresentationFormat>Letter Paper (8.5x11 in)</PresentationFormat>
  <Paragraphs>457</Paragraphs>
  <Slides>46</Slides>
  <Notes>3</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46</vt:i4>
      </vt:variant>
    </vt:vector>
  </HeadingPairs>
  <TitlesOfParts>
    <vt:vector size="49" baseType="lpstr">
      <vt:lpstr>Bold Stripes</vt:lpstr>
      <vt:lpstr>Microsoft Office Excel 97-2003 Worksheet</vt:lpstr>
      <vt:lpstr>Worksheet</vt:lpstr>
      <vt:lpstr>  21st Century Grant Applications: Brief and to the Point</vt:lpstr>
      <vt:lpstr>Today’s Session</vt:lpstr>
      <vt:lpstr>Say Goodbye to Long-Winded Narratives</vt:lpstr>
      <vt:lpstr>Welcome to 2015 and Beyond</vt:lpstr>
      <vt:lpstr>We are Still Using Paper...</vt:lpstr>
      <vt:lpstr>...And More Paper</vt:lpstr>
      <vt:lpstr>What are Grantmakers Telling Us?</vt:lpstr>
      <vt:lpstr>What are Grantmakers Telling Us?</vt:lpstr>
      <vt:lpstr>What Does this Mean for Us?</vt:lpstr>
      <vt:lpstr>Think Like a Reviewer</vt:lpstr>
      <vt:lpstr>What Would You Prefer?</vt:lpstr>
      <vt:lpstr>Four C’s of Effective  Grant Proposals</vt:lpstr>
      <vt:lpstr>Brief and to the Point</vt:lpstr>
      <vt:lpstr>Brief and to the Point</vt:lpstr>
      <vt:lpstr>Brief and to the Point</vt:lpstr>
      <vt:lpstr>Brief and to the Point</vt:lpstr>
      <vt:lpstr>Brief and to the Point</vt:lpstr>
      <vt:lpstr>Brief and to the Point</vt:lpstr>
      <vt:lpstr>Brief and to the Point</vt:lpstr>
      <vt:lpstr>Brief and to the Point</vt:lpstr>
      <vt:lpstr>Brief and to the Point</vt:lpstr>
      <vt:lpstr>Brief and to the Point</vt:lpstr>
      <vt:lpstr>Brief and to the Point</vt:lpstr>
      <vt:lpstr>Brief and to the Point</vt:lpstr>
      <vt:lpstr>Brief and to the Point</vt:lpstr>
      <vt:lpstr>Brief and to the Point</vt:lpstr>
      <vt:lpstr>Brief and to the Point</vt:lpstr>
      <vt:lpstr>Brief and to the Point</vt:lpstr>
      <vt:lpstr>Brief and to the Point</vt:lpstr>
      <vt:lpstr>Brief and to the Point</vt:lpstr>
      <vt:lpstr>Brief and to the Point</vt:lpstr>
      <vt:lpstr>Brief and to the Point</vt:lpstr>
      <vt:lpstr>Brief and to the Point</vt:lpstr>
      <vt:lpstr>Brief and to the Point</vt:lpstr>
      <vt:lpstr>Brief and to the Point</vt:lpstr>
      <vt:lpstr>Brief and to the Point</vt:lpstr>
      <vt:lpstr>Brief and to the Point</vt:lpstr>
      <vt:lpstr>Brief and to the Point (cont.)</vt:lpstr>
      <vt:lpstr>Brief and to the Point (cont.)</vt:lpstr>
      <vt:lpstr>Brief and to the Point (cont.)</vt:lpstr>
      <vt:lpstr>Brief and to the Point (cont.)</vt:lpstr>
      <vt:lpstr>Brief and to the Point (cont.)</vt:lpstr>
      <vt:lpstr>Brief and to the Point (cont.)</vt:lpstr>
      <vt:lpstr>Remember…</vt:lpstr>
      <vt:lpstr>Recommended Reading</vt:lpstr>
      <vt:lpstr>Thank You!</vt:lpstr>
    </vt:vector>
  </TitlesOfParts>
  <Company>The Write Source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Advancing Your Grantseeking Skills</dc:title>
  <dc:creator>Diane Gedeon-Martin</dc:creator>
  <cp:lastModifiedBy>Diane Gedeon-Martin</cp:lastModifiedBy>
  <cp:revision>729</cp:revision>
  <cp:lastPrinted>2003-01-10T21:09:16Z</cp:lastPrinted>
  <dcterms:created xsi:type="dcterms:W3CDTF">2000-11-28T01:01:13Z</dcterms:created>
  <dcterms:modified xsi:type="dcterms:W3CDTF">2015-10-16T21:40:34Z</dcterms:modified>
</cp:coreProperties>
</file>