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handoutMasterIdLst>
    <p:handoutMasterId r:id="rId22"/>
  </p:handoutMasterIdLst>
  <p:sldIdLst>
    <p:sldId id="256" r:id="rId3"/>
    <p:sldId id="268" r:id="rId4"/>
    <p:sldId id="262" r:id="rId5"/>
    <p:sldId id="266" r:id="rId6"/>
    <p:sldId id="272" r:id="rId7"/>
    <p:sldId id="275" r:id="rId8"/>
    <p:sldId id="290" r:id="rId9"/>
    <p:sldId id="271" r:id="rId10"/>
    <p:sldId id="276" r:id="rId11"/>
    <p:sldId id="284" r:id="rId12"/>
    <p:sldId id="283" r:id="rId13"/>
    <p:sldId id="293" r:id="rId14"/>
    <p:sldId id="291" r:id="rId15"/>
    <p:sldId id="277" r:id="rId16"/>
    <p:sldId id="278" r:id="rId17"/>
    <p:sldId id="292" r:id="rId18"/>
    <p:sldId id="285" r:id="rId19"/>
    <p:sldId id="2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4845"/>
    <a:srgbClr val="27699E"/>
    <a:srgbClr val="C0504D"/>
    <a:srgbClr val="000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75" autoAdjust="0"/>
  </p:normalViewPr>
  <p:slideViewPr>
    <p:cSldViewPr snapToGrid="0">
      <p:cViewPr>
        <p:scale>
          <a:sx n="107" d="100"/>
          <a:sy n="107" d="100"/>
        </p:scale>
        <p:origin x="-1128"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1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553A0-3BD5-4E11-9218-546B9B7A7BD5}"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en-US"/>
        </a:p>
      </dgm:t>
    </dgm:pt>
    <dgm:pt modelId="{ECF91C29-0AF6-42EE-84ED-426CE747B1B2}">
      <dgm:prSet custT="1"/>
      <dgm:spPr/>
      <dgm:t>
        <a:bodyPr/>
        <a:lstStyle/>
        <a:p>
          <a:pPr rtl="0"/>
          <a:r>
            <a:rPr lang="en-US" sz="2200" dirty="0" smtClean="0">
              <a:latin typeface="Helvetica"/>
              <a:cs typeface="Helvetica"/>
            </a:rPr>
            <a:t>Steve Birnbaum,</a:t>
          </a:r>
        </a:p>
        <a:p>
          <a:pPr rtl="0"/>
          <a:r>
            <a:rPr lang="en-US" sz="2200" dirty="0" smtClean="0">
              <a:latin typeface="Helvetica"/>
              <a:cs typeface="Helvetica"/>
            </a:rPr>
            <a:t>Vice President </a:t>
          </a:r>
          <a:br>
            <a:rPr lang="en-US" sz="2200" dirty="0" smtClean="0">
              <a:latin typeface="Helvetica"/>
              <a:cs typeface="Helvetica"/>
            </a:rPr>
          </a:br>
          <a:r>
            <a:rPr lang="en-US" sz="2200" dirty="0" smtClean="0">
              <a:latin typeface="Helvetica"/>
              <a:cs typeface="Helvetica"/>
            </a:rPr>
            <a:t>SofTrek Corporation/ClearView CRM</a:t>
          </a:r>
          <a:endParaRPr lang="en-US" sz="2200" dirty="0">
            <a:latin typeface="Helvetica"/>
            <a:cs typeface="Helvetica"/>
          </a:endParaRPr>
        </a:p>
      </dgm:t>
    </dgm:pt>
    <dgm:pt modelId="{69E2FA0F-0275-4A64-82BF-074D4A25772E}" type="parTrans" cxnId="{938F379E-1DBA-459D-B8F5-3638FD2A6B22}">
      <dgm:prSet/>
      <dgm:spPr/>
      <dgm:t>
        <a:bodyPr/>
        <a:lstStyle/>
        <a:p>
          <a:endParaRPr lang="en-US"/>
        </a:p>
      </dgm:t>
    </dgm:pt>
    <dgm:pt modelId="{E2AB8C6B-A79B-4275-ADAD-34497DEA5AD8}" type="sibTrans" cxnId="{938F379E-1DBA-459D-B8F5-3638FD2A6B22}">
      <dgm:prSet/>
      <dgm:spPr/>
      <dgm:t>
        <a:bodyPr/>
        <a:lstStyle/>
        <a:p>
          <a:endParaRPr lang="en-US"/>
        </a:p>
      </dgm:t>
    </dgm:pt>
    <dgm:pt modelId="{E85FDB7B-6108-4489-B0F3-9353930B2970}" type="pres">
      <dgm:prSet presAssocID="{EEE553A0-3BD5-4E11-9218-546B9B7A7BD5}" presName="linear" presStyleCnt="0">
        <dgm:presLayoutVars>
          <dgm:animLvl val="lvl"/>
          <dgm:resizeHandles val="exact"/>
        </dgm:presLayoutVars>
      </dgm:prSet>
      <dgm:spPr/>
      <dgm:t>
        <a:bodyPr/>
        <a:lstStyle/>
        <a:p>
          <a:endParaRPr lang="en-US"/>
        </a:p>
      </dgm:t>
    </dgm:pt>
    <dgm:pt modelId="{5BAF0ECC-D462-400F-A7C9-41C7F6B54649}" type="pres">
      <dgm:prSet presAssocID="{ECF91C29-0AF6-42EE-84ED-426CE747B1B2}" presName="parentText" presStyleLbl="node1" presStyleIdx="0" presStyleCnt="1" custLinFactY="60493" custLinFactNeighborX="-417" custLinFactNeighborY="100000">
        <dgm:presLayoutVars>
          <dgm:chMax val="0"/>
          <dgm:bulletEnabled val="1"/>
        </dgm:presLayoutVars>
      </dgm:prSet>
      <dgm:spPr/>
      <dgm:t>
        <a:bodyPr/>
        <a:lstStyle/>
        <a:p>
          <a:endParaRPr lang="en-US"/>
        </a:p>
      </dgm:t>
    </dgm:pt>
  </dgm:ptLst>
  <dgm:cxnLst>
    <dgm:cxn modelId="{247BC4A0-AD30-4991-A2C4-F991A616993F}" type="presOf" srcId="{ECF91C29-0AF6-42EE-84ED-426CE747B1B2}" destId="{5BAF0ECC-D462-400F-A7C9-41C7F6B54649}" srcOrd="0" destOrd="0" presId="urn:microsoft.com/office/officeart/2005/8/layout/vList2"/>
    <dgm:cxn modelId="{A410DFA7-58B7-4D68-ACD9-B4A1B8451E2D}" type="presOf" srcId="{EEE553A0-3BD5-4E11-9218-546B9B7A7BD5}" destId="{E85FDB7B-6108-4489-B0F3-9353930B2970}" srcOrd="0" destOrd="0" presId="urn:microsoft.com/office/officeart/2005/8/layout/vList2"/>
    <dgm:cxn modelId="{938F379E-1DBA-459D-B8F5-3638FD2A6B22}" srcId="{EEE553A0-3BD5-4E11-9218-546B9B7A7BD5}" destId="{ECF91C29-0AF6-42EE-84ED-426CE747B1B2}" srcOrd="0" destOrd="0" parTransId="{69E2FA0F-0275-4A64-82BF-074D4A25772E}" sibTransId="{E2AB8C6B-A79B-4275-ADAD-34497DEA5AD8}"/>
    <dgm:cxn modelId="{2903ABF4-BFB2-4935-B8BA-0BC5AED8C02E}" type="presParOf" srcId="{E85FDB7B-6108-4489-B0F3-9353930B2970}" destId="{5BAF0ECC-D462-400F-A7C9-41C7F6B546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6265E3-B7BA-4206-A33F-D14E93B355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E50DBE-A270-4A26-B65A-9D8158D20AD5}">
      <dgm:prSet custT="1"/>
      <dgm:spPr/>
      <dgm:t>
        <a:bodyPr/>
        <a:lstStyle/>
        <a:p>
          <a:pPr rtl="0"/>
          <a:endParaRPr lang="en-US" sz="2800" b="1" dirty="0">
            <a:solidFill>
              <a:schemeClr val="accent2"/>
            </a:solidFill>
          </a:endParaRPr>
        </a:p>
      </dgm:t>
    </dgm:pt>
    <dgm:pt modelId="{3583D27F-289B-4A79-9A5E-5042C1352443}" type="parTrans" cxnId="{147C6F86-A8CB-4B85-943D-3DEC1DEC8324}">
      <dgm:prSet/>
      <dgm:spPr/>
      <dgm:t>
        <a:bodyPr/>
        <a:lstStyle/>
        <a:p>
          <a:endParaRPr lang="en-US"/>
        </a:p>
      </dgm:t>
    </dgm:pt>
    <dgm:pt modelId="{D2B3D0A6-946B-42AD-B5E5-0AB790B022C5}" type="sibTrans" cxnId="{147C6F86-A8CB-4B85-943D-3DEC1DEC8324}">
      <dgm:prSet/>
      <dgm:spPr/>
      <dgm:t>
        <a:bodyPr/>
        <a:lstStyle/>
        <a:p>
          <a:endParaRPr lang="en-US"/>
        </a:p>
      </dgm:t>
    </dgm:pt>
    <dgm:pt modelId="{A2D2B7D9-ADAE-4ED4-A7BA-3DEF64BD4722}">
      <dgm:prSet custT="1"/>
      <dgm:spPr/>
      <dgm:t>
        <a:bodyPr/>
        <a:lstStyle/>
        <a:p>
          <a:pPr marL="0" indent="0" rtl="0"/>
          <a:r>
            <a:rPr lang="en-US" sz="2200" dirty="0" smtClean="0"/>
            <a:t>Professionalize IT services</a:t>
          </a:r>
          <a:endParaRPr lang="en-US" sz="2200" dirty="0"/>
        </a:p>
      </dgm:t>
    </dgm:pt>
    <dgm:pt modelId="{02BDDF37-0405-4A07-A7C9-EBB0902C7083}" type="parTrans" cxnId="{DB7DBDE8-12DA-4A17-BEC4-633C44916FBF}">
      <dgm:prSet/>
      <dgm:spPr/>
      <dgm:t>
        <a:bodyPr/>
        <a:lstStyle/>
        <a:p>
          <a:endParaRPr lang="en-US"/>
        </a:p>
      </dgm:t>
    </dgm:pt>
    <dgm:pt modelId="{64BD7AFD-AAAE-42E4-8056-AA10658F21AC}" type="sibTrans" cxnId="{DB7DBDE8-12DA-4A17-BEC4-633C44916FBF}">
      <dgm:prSet/>
      <dgm:spPr/>
      <dgm:t>
        <a:bodyPr/>
        <a:lstStyle/>
        <a:p>
          <a:endParaRPr lang="en-US"/>
        </a:p>
      </dgm:t>
    </dgm:pt>
    <dgm:pt modelId="{22F61CF3-8E4D-4A83-A067-AD8E1B522ABB}">
      <dgm:prSet custT="1"/>
      <dgm:spPr/>
      <dgm:t>
        <a:bodyPr/>
        <a:lstStyle/>
        <a:p>
          <a:pPr rtl="0"/>
          <a:r>
            <a:rPr lang="en-US" sz="2200" dirty="0" smtClean="0"/>
            <a:t>Collaborate with hosting vendor on policies, procedures</a:t>
          </a:r>
          <a:endParaRPr lang="en-US" sz="2200" dirty="0"/>
        </a:p>
      </dgm:t>
    </dgm:pt>
    <dgm:pt modelId="{1334F9B5-5E43-4181-A4BF-DE8405B157A9}" type="parTrans" cxnId="{0AD59DC6-D081-4156-92F2-B805C12FD86C}">
      <dgm:prSet/>
      <dgm:spPr/>
      <dgm:t>
        <a:bodyPr/>
        <a:lstStyle/>
        <a:p>
          <a:endParaRPr lang="en-US"/>
        </a:p>
      </dgm:t>
    </dgm:pt>
    <dgm:pt modelId="{8D417862-084C-4E2B-9DE1-E20376035F44}" type="sibTrans" cxnId="{0AD59DC6-D081-4156-92F2-B805C12FD86C}">
      <dgm:prSet/>
      <dgm:spPr/>
      <dgm:t>
        <a:bodyPr/>
        <a:lstStyle/>
        <a:p>
          <a:endParaRPr lang="en-US"/>
        </a:p>
      </dgm:t>
    </dgm:pt>
    <dgm:pt modelId="{26FEEE48-6A07-4ADC-854B-55E1F050B659}">
      <dgm:prSet custT="1"/>
      <dgm:spPr/>
      <dgm:t>
        <a:bodyPr/>
        <a:lstStyle/>
        <a:p>
          <a:pPr rtl="0"/>
          <a:r>
            <a:rPr lang="en-US" sz="2200" dirty="0" smtClean="0"/>
            <a:t>Treat all offices alike</a:t>
          </a:r>
          <a:endParaRPr lang="en-US" sz="2200" dirty="0"/>
        </a:p>
      </dgm:t>
    </dgm:pt>
    <dgm:pt modelId="{9E8EFFEC-5EB5-4D30-8490-D300B30F6BCA}" type="parTrans" cxnId="{7B45F510-BE64-48E4-92CE-4357994BE33E}">
      <dgm:prSet/>
      <dgm:spPr/>
      <dgm:t>
        <a:bodyPr/>
        <a:lstStyle/>
        <a:p>
          <a:endParaRPr lang="en-US"/>
        </a:p>
      </dgm:t>
    </dgm:pt>
    <dgm:pt modelId="{FBCF533E-BCCA-4B96-A501-976E369C8591}" type="sibTrans" cxnId="{7B45F510-BE64-48E4-92CE-4357994BE33E}">
      <dgm:prSet/>
      <dgm:spPr/>
      <dgm:t>
        <a:bodyPr/>
        <a:lstStyle/>
        <a:p>
          <a:endParaRPr lang="en-US"/>
        </a:p>
      </dgm:t>
    </dgm:pt>
    <dgm:pt modelId="{F9ACDA5D-839D-4EF7-BFDB-00C68AF3F80F}" type="pres">
      <dgm:prSet presAssocID="{9E6265E3-B7BA-4206-A33F-D14E93B355E3}" presName="vert0" presStyleCnt="0">
        <dgm:presLayoutVars>
          <dgm:dir/>
          <dgm:animOne val="branch"/>
          <dgm:animLvl val="lvl"/>
        </dgm:presLayoutVars>
      </dgm:prSet>
      <dgm:spPr/>
      <dgm:t>
        <a:bodyPr/>
        <a:lstStyle/>
        <a:p>
          <a:endParaRPr lang="en-US"/>
        </a:p>
      </dgm:t>
    </dgm:pt>
    <dgm:pt modelId="{64D00CFE-EF57-4D21-B603-9C20B3130B08}" type="pres">
      <dgm:prSet presAssocID="{5AE50DBE-A270-4A26-B65A-9D8158D20AD5}" presName="thickLine" presStyleLbl="alignNode1" presStyleIdx="0" presStyleCnt="1" custLinFactNeighborY="-443"/>
      <dgm:spPr/>
      <dgm:t>
        <a:bodyPr/>
        <a:lstStyle/>
        <a:p>
          <a:endParaRPr lang="en-US"/>
        </a:p>
      </dgm:t>
    </dgm:pt>
    <dgm:pt modelId="{262D818C-BAA9-46A3-983F-257B1E30C965}" type="pres">
      <dgm:prSet presAssocID="{5AE50DBE-A270-4A26-B65A-9D8158D20AD5}" presName="horz1" presStyleCnt="0"/>
      <dgm:spPr/>
    </dgm:pt>
    <dgm:pt modelId="{CA817A19-7A40-4397-AFEA-E73F6EC8C51B}" type="pres">
      <dgm:prSet presAssocID="{5AE50DBE-A270-4A26-B65A-9D8158D20AD5}" presName="tx1" presStyleLbl="revTx" presStyleIdx="0" presStyleCnt="4" custScaleX="142328"/>
      <dgm:spPr/>
      <dgm:t>
        <a:bodyPr/>
        <a:lstStyle/>
        <a:p>
          <a:endParaRPr lang="en-US"/>
        </a:p>
      </dgm:t>
    </dgm:pt>
    <dgm:pt modelId="{6A0E7D7B-3944-499B-B6B6-8E733BC04DE4}" type="pres">
      <dgm:prSet presAssocID="{5AE50DBE-A270-4A26-B65A-9D8158D20AD5}" presName="vert1" presStyleCnt="0"/>
      <dgm:spPr/>
    </dgm:pt>
    <dgm:pt modelId="{130B11FE-D177-41D3-97B7-3C7A05EE2201}" type="pres">
      <dgm:prSet presAssocID="{A2D2B7D9-ADAE-4ED4-A7BA-3DEF64BD4722}" presName="vertSpace2a" presStyleCnt="0"/>
      <dgm:spPr/>
    </dgm:pt>
    <dgm:pt modelId="{1DAF6463-9090-4D0C-A32C-8EB3478C28C2}" type="pres">
      <dgm:prSet presAssocID="{A2D2B7D9-ADAE-4ED4-A7BA-3DEF64BD4722}" presName="horz2" presStyleCnt="0"/>
      <dgm:spPr/>
    </dgm:pt>
    <dgm:pt modelId="{F4D63F88-E476-464B-A616-235D1797DDB0}" type="pres">
      <dgm:prSet presAssocID="{A2D2B7D9-ADAE-4ED4-A7BA-3DEF64BD4722}" presName="horzSpace2" presStyleCnt="0"/>
      <dgm:spPr/>
    </dgm:pt>
    <dgm:pt modelId="{3FF07ACF-F09F-4DE3-AB03-AE2E4354334F}" type="pres">
      <dgm:prSet presAssocID="{A2D2B7D9-ADAE-4ED4-A7BA-3DEF64BD4722}" presName="tx2" presStyleLbl="revTx" presStyleIdx="1" presStyleCnt="4" custScaleX="86297" custScaleY="71824" custLinFactNeighborX="-1554" custLinFactNeighborY="12249"/>
      <dgm:spPr/>
      <dgm:t>
        <a:bodyPr/>
        <a:lstStyle/>
        <a:p>
          <a:endParaRPr lang="en-US"/>
        </a:p>
      </dgm:t>
    </dgm:pt>
    <dgm:pt modelId="{E86CD1FF-6C03-4F59-88C3-3F492E44A3B9}" type="pres">
      <dgm:prSet presAssocID="{A2D2B7D9-ADAE-4ED4-A7BA-3DEF64BD4722}" presName="vert2" presStyleCnt="0"/>
      <dgm:spPr/>
    </dgm:pt>
    <dgm:pt modelId="{B4E4BAA1-6078-4E6C-8BC0-4C92A13039FB}" type="pres">
      <dgm:prSet presAssocID="{A2D2B7D9-ADAE-4ED4-A7BA-3DEF64BD4722}" presName="thinLine2b" presStyleLbl="callout" presStyleIdx="0" presStyleCnt="3" custLinFactY="101441" custLinFactNeighborY="200000"/>
      <dgm:spPr/>
    </dgm:pt>
    <dgm:pt modelId="{4BFD0ABF-E95D-4E15-89C8-A62891197F46}" type="pres">
      <dgm:prSet presAssocID="{A2D2B7D9-ADAE-4ED4-A7BA-3DEF64BD4722}" presName="vertSpace2b" presStyleCnt="0"/>
      <dgm:spPr/>
    </dgm:pt>
    <dgm:pt modelId="{BC31DB1B-6AF1-4DC8-83B6-6C836E2106B6}" type="pres">
      <dgm:prSet presAssocID="{22F61CF3-8E4D-4A83-A067-AD8E1B522ABB}" presName="horz2" presStyleCnt="0"/>
      <dgm:spPr/>
    </dgm:pt>
    <dgm:pt modelId="{A8453BBA-6A51-4F0F-B4A7-8C9FF4E822A6}" type="pres">
      <dgm:prSet presAssocID="{22F61CF3-8E4D-4A83-A067-AD8E1B522ABB}" presName="horzSpace2" presStyleCnt="0"/>
      <dgm:spPr/>
    </dgm:pt>
    <dgm:pt modelId="{876B3311-A304-4B39-83B1-795E6628CE25}" type="pres">
      <dgm:prSet presAssocID="{22F61CF3-8E4D-4A83-A067-AD8E1B522ABB}" presName="tx2" presStyleLbl="revTx" presStyleIdx="2" presStyleCnt="4" custScaleY="115782" custLinFactNeighborX="-1776" custLinFactNeighborY="21937"/>
      <dgm:spPr/>
      <dgm:t>
        <a:bodyPr/>
        <a:lstStyle/>
        <a:p>
          <a:endParaRPr lang="en-US"/>
        </a:p>
      </dgm:t>
    </dgm:pt>
    <dgm:pt modelId="{F3B3F39F-0316-4B01-B61F-13F8897683B1}" type="pres">
      <dgm:prSet presAssocID="{22F61CF3-8E4D-4A83-A067-AD8E1B522ABB}" presName="vert2" presStyleCnt="0"/>
      <dgm:spPr/>
    </dgm:pt>
    <dgm:pt modelId="{0577795E-44C4-451D-8B2A-EBFF9E1931BA}" type="pres">
      <dgm:prSet presAssocID="{22F61CF3-8E4D-4A83-A067-AD8E1B522ABB}" presName="thinLine2b" presStyleLbl="callout" presStyleIdx="1" presStyleCnt="3" custLinFactY="100000" custLinFactNeighborY="192021"/>
      <dgm:spPr/>
    </dgm:pt>
    <dgm:pt modelId="{6A9730E7-DB9F-4E03-8724-8F09D2B10A18}" type="pres">
      <dgm:prSet presAssocID="{22F61CF3-8E4D-4A83-A067-AD8E1B522ABB}" presName="vertSpace2b" presStyleCnt="0"/>
      <dgm:spPr/>
    </dgm:pt>
    <dgm:pt modelId="{E3DE29F6-9142-456E-9FC8-4559A4583DD9}" type="pres">
      <dgm:prSet presAssocID="{26FEEE48-6A07-4ADC-854B-55E1F050B659}" presName="horz2" presStyleCnt="0"/>
      <dgm:spPr/>
    </dgm:pt>
    <dgm:pt modelId="{829575D9-D8C9-4AF0-A167-30F716195E24}" type="pres">
      <dgm:prSet presAssocID="{26FEEE48-6A07-4ADC-854B-55E1F050B659}" presName="horzSpace2" presStyleCnt="0"/>
      <dgm:spPr/>
    </dgm:pt>
    <dgm:pt modelId="{39C47579-A6BA-4963-8227-CBC0707FD7DC}" type="pres">
      <dgm:prSet presAssocID="{26FEEE48-6A07-4ADC-854B-55E1F050B659}" presName="tx2" presStyleLbl="revTx" presStyleIdx="3" presStyleCnt="4" custScaleY="77407" custLinFactNeighborX="-1336" custLinFactNeighborY="6745"/>
      <dgm:spPr/>
      <dgm:t>
        <a:bodyPr/>
        <a:lstStyle/>
        <a:p>
          <a:endParaRPr lang="en-US"/>
        </a:p>
      </dgm:t>
    </dgm:pt>
    <dgm:pt modelId="{6018A540-376C-4F6B-9095-3009FEAE873B}" type="pres">
      <dgm:prSet presAssocID="{26FEEE48-6A07-4ADC-854B-55E1F050B659}" presName="vert2" presStyleCnt="0"/>
      <dgm:spPr/>
    </dgm:pt>
    <dgm:pt modelId="{6ED10D84-E1D5-4C37-9119-FD7AC8666D09}" type="pres">
      <dgm:prSet presAssocID="{26FEEE48-6A07-4ADC-854B-55E1F050B659}" presName="thinLine2b" presStyleLbl="callout" presStyleIdx="2" presStyleCnt="3" custLinFactY="100000" custLinFactNeighborY="100183"/>
      <dgm:spPr/>
    </dgm:pt>
    <dgm:pt modelId="{AA41CCB9-9E6E-467B-95DC-FF02D8BCAF87}" type="pres">
      <dgm:prSet presAssocID="{26FEEE48-6A07-4ADC-854B-55E1F050B659}" presName="vertSpace2b" presStyleCnt="0"/>
      <dgm:spPr/>
    </dgm:pt>
  </dgm:ptLst>
  <dgm:cxnLst>
    <dgm:cxn modelId="{0C131A9E-569D-F740-8493-0B27961DA357}" type="presOf" srcId="{A2D2B7D9-ADAE-4ED4-A7BA-3DEF64BD4722}" destId="{3FF07ACF-F09F-4DE3-AB03-AE2E4354334F}" srcOrd="0" destOrd="0" presId="urn:microsoft.com/office/officeart/2008/layout/LinedList"/>
    <dgm:cxn modelId="{F8CF7694-8D50-844A-A0C3-380ABC597E26}" type="presOf" srcId="{26FEEE48-6A07-4ADC-854B-55E1F050B659}" destId="{39C47579-A6BA-4963-8227-CBC0707FD7DC}" srcOrd="0" destOrd="0" presId="urn:microsoft.com/office/officeart/2008/layout/LinedList"/>
    <dgm:cxn modelId="{0AD59DC6-D081-4156-92F2-B805C12FD86C}" srcId="{5AE50DBE-A270-4A26-B65A-9D8158D20AD5}" destId="{22F61CF3-8E4D-4A83-A067-AD8E1B522ABB}" srcOrd="1" destOrd="0" parTransId="{1334F9B5-5E43-4181-A4BF-DE8405B157A9}" sibTransId="{8D417862-084C-4E2B-9DE1-E20376035F44}"/>
    <dgm:cxn modelId="{7E3CC8BE-FD50-6A45-A5F7-E94C864D534D}" type="presOf" srcId="{22F61CF3-8E4D-4A83-A067-AD8E1B522ABB}" destId="{876B3311-A304-4B39-83B1-795E6628CE25}" srcOrd="0" destOrd="0" presId="urn:microsoft.com/office/officeart/2008/layout/LinedList"/>
    <dgm:cxn modelId="{9681512E-A130-8E40-8C5D-2B13FE5E911C}" type="presOf" srcId="{9E6265E3-B7BA-4206-A33F-D14E93B355E3}" destId="{F9ACDA5D-839D-4EF7-BFDB-00C68AF3F80F}" srcOrd="0" destOrd="0" presId="urn:microsoft.com/office/officeart/2008/layout/LinedList"/>
    <dgm:cxn modelId="{DB7DBDE8-12DA-4A17-BEC4-633C44916FBF}" srcId="{5AE50DBE-A270-4A26-B65A-9D8158D20AD5}" destId="{A2D2B7D9-ADAE-4ED4-A7BA-3DEF64BD4722}" srcOrd="0" destOrd="0" parTransId="{02BDDF37-0405-4A07-A7C9-EBB0902C7083}" sibTransId="{64BD7AFD-AAAE-42E4-8056-AA10658F21AC}"/>
    <dgm:cxn modelId="{7B45F510-BE64-48E4-92CE-4357994BE33E}" srcId="{5AE50DBE-A270-4A26-B65A-9D8158D20AD5}" destId="{26FEEE48-6A07-4ADC-854B-55E1F050B659}" srcOrd="2" destOrd="0" parTransId="{9E8EFFEC-5EB5-4D30-8490-D300B30F6BCA}" sibTransId="{FBCF533E-BCCA-4B96-A501-976E369C8591}"/>
    <dgm:cxn modelId="{40D3177C-CD4E-6847-BF2B-A9DA6E139945}" type="presOf" srcId="{5AE50DBE-A270-4A26-B65A-9D8158D20AD5}" destId="{CA817A19-7A40-4397-AFEA-E73F6EC8C51B}" srcOrd="0" destOrd="0" presId="urn:microsoft.com/office/officeart/2008/layout/LinedList"/>
    <dgm:cxn modelId="{147C6F86-A8CB-4B85-943D-3DEC1DEC8324}" srcId="{9E6265E3-B7BA-4206-A33F-D14E93B355E3}" destId="{5AE50DBE-A270-4A26-B65A-9D8158D20AD5}" srcOrd="0" destOrd="0" parTransId="{3583D27F-289B-4A79-9A5E-5042C1352443}" sibTransId="{D2B3D0A6-946B-42AD-B5E5-0AB790B022C5}"/>
    <dgm:cxn modelId="{025A6D44-E2E5-F946-8B91-B3F04C134EAE}" type="presParOf" srcId="{F9ACDA5D-839D-4EF7-BFDB-00C68AF3F80F}" destId="{64D00CFE-EF57-4D21-B603-9C20B3130B08}" srcOrd="0" destOrd="0" presId="urn:microsoft.com/office/officeart/2008/layout/LinedList"/>
    <dgm:cxn modelId="{2D5B4968-92A9-9647-B2BE-1D3DD2A1005C}" type="presParOf" srcId="{F9ACDA5D-839D-4EF7-BFDB-00C68AF3F80F}" destId="{262D818C-BAA9-46A3-983F-257B1E30C965}" srcOrd="1" destOrd="0" presId="urn:microsoft.com/office/officeart/2008/layout/LinedList"/>
    <dgm:cxn modelId="{51C241FD-CE14-2B41-8DD6-8D8E239DA10E}" type="presParOf" srcId="{262D818C-BAA9-46A3-983F-257B1E30C965}" destId="{CA817A19-7A40-4397-AFEA-E73F6EC8C51B}" srcOrd="0" destOrd="0" presId="urn:microsoft.com/office/officeart/2008/layout/LinedList"/>
    <dgm:cxn modelId="{B5FE4B6B-6674-BB46-B00A-2EC2884A37E7}" type="presParOf" srcId="{262D818C-BAA9-46A3-983F-257B1E30C965}" destId="{6A0E7D7B-3944-499B-B6B6-8E733BC04DE4}" srcOrd="1" destOrd="0" presId="urn:microsoft.com/office/officeart/2008/layout/LinedList"/>
    <dgm:cxn modelId="{D48FF1F9-BDDF-0A45-954E-93BDA87AE073}" type="presParOf" srcId="{6A0E7D7B-3944-499B-B6B6-8E733BC04DE4}" destId="{130B11FE-D177-41D3-97B7-3C7A05EE2201}" srcOrd="0" destOrd="0" presId="urn:microsoft.com/office/officeart/2008/layout/LinedList"/>
    <dgm:cxn modelId="{FD449429-F610-5D42-920D-466F09DC523D}" type="presParOf" srcId="{6A0E7D7B-3944-499B-B6B6-8E733BC04DE4}" destId="{1DAF6463-9090-4D0C-A32C-8EB3478C28C2}" srcOrd="1" destOrd="0" presId="urn:microsoft.com/office/officeart/2008/layout/LinedList"/>
    <dgm:cxn modelId="{A4A1E1FF-910F-A24A-81B6-FFE44B92120C}" type="presParOf" srcId="{1DAF6463-9090-4D0C-A32C-8EB3478C28C2}" destId="{F4D63F88-E476-464B-A616-235D1797DDB0}" srcOrd="0" destOrd="0" presId="urn:microsoft.com/office/officeart/2008/layout/LinedList"/>
    <dgm:cxn modelId="{F54A2E0E-5792-3240-AE8F-68D6279B7556}" type="presParOf" srcId="{1DAF6463-9090-4D0C-A32C-8EB3478C28C2}" destId="{3FF07ACF-F09F-4DE3-AB03-AE2E4354334F}" srcOrd="1" destOrd="0" presId="urn:microsoft.com/office/officeart/2008/layout/LinedList"/>
    <dgm:cxn modelId="{FB1B05B1-9942-AF42-8EA9-D154A3A9961F}" type="presParOf" srcId="{1DAF6463-9090-4D0C-A32C-8EB3478C28C2}" destId="{E86CD1FF-6C03-4F59-88C3-3F492E44A3B9}" srcOrd="2" destOrd="0" presId="urn:microsoft.com/office/officeart/2008/layout/LinedList"/>
    <dgm:cxn modelId="{3A0CF84A-7A57-2B44-BB5E-276DECC73F21}" type="presParOf" srcId="{6A0E7D7B-3944-499B-B6B6-8E733BC04DE4}" destId="{B4E4BAA1-6078-4E6C-8BC0-4C92A13039FB}" srcOrd="2" destOrd="0" presId="urn:microsoft.com/office/officeart/2008/layout/LinedList"/>
    <dgm:cxn modelId="{4375DDD8-5ACA-1948-AC54-F50F3182D91B}" type="presParOf" srcId="{6A0E7D7B-3944-499B-B6B6-8E733BC04DE4}" destId="{4BFD0ABF-E95D-4E15-89C8-A62891197F46}" srcOrd="3" destOrd="0" presId="urn:microsoft.com/office/officeart/2008/layout/LinedList"/>
    <dgm:cxn modelId="{4738C4AD-997C-DE48-B2DD-34472EB238CF}" type="presParOf" srcId="{6A0E7D7B-3944-499B-B6B6-8E733BC04DE4}" destId="{BC31DB1B-6AF1-4DC8-83B6-6C836E2106B6}" srcOrd="4" destOrd="0" presId="urn:microsoft.com/office/officeart/2008/layout/LinedList"/>
    <dgm:cxn modelId="{54504C6F-FE23-134B-8F9C-85782EF5F9C4}" type="presParOf" srcId="{BC31DB1B-6AF1-4DC8-83B6-6C836E2106B6}" destId="{A8453BBA-6A51-4F0F-B4A7-8C9FF4E822A6}" srcOrd="0" destOrd="0" presId="urn:microsoft.com/office/officeart/2008/layout/LinedList"/>
    <dgm:cxn modelId="{BB79DF29-3DE0-F74E-9552-A554B1F780C7}" type="presParOf" srcId="{BC31DB1B-6AF1-4DC8-83B6-6C836E2106B6}" destId="{876B3311-A304-4B39-83B1-795E6628CE25}" srcOrd="1" destOrd="0" presId="urn:microsoft.com/office/officeart/2008/layout/LinedList"/>
    <dgm:cxn modelId="{CE2B533F-A281-A846-8097-3ECA1881A66A}" type="presParOf" srcId="{BC31DB1B-6AF1-4DC8-83B6-6C836E2106B6}" destId="{F3B3F39F-0316-4B01-B61F-13F8897683B1}" srcOrd="2" destOrd="0" presId="urn:microsoft.com/office/officeart/2008/layout/LinedList"/>
    <dgm:cxn modelId="{9379B08B-5CB3-3643-94D0-9820F09FA122}" type="presParOf" srcId="{6A0E7D7B-3944-499B-B6B6-8E733BC04DE4}" destId="{0577795E-44C4-451D-8B2A-EBFF9E1931BA}" srcOrd="5" destOrd="0" presId="urn:microsoft.com/office/officeart/2008/layout/LinedList"/>
    <dgm:cxn modelId="{6968A7EB-6805-1243-8BD9-6FE6052022CF}" type="presParOf" srcId="{6A0E7D7B-3944-499B-B6B6-8E733BC04DE4}" destId="{6A9730E7-DB9F-4E03-8724-8F09D2B10A18}" srcOrd="6" destOrd="0" presId="urn:microsoft.com/office/officeart/2008/layout/LinedList"/>
    <dgm:cxn modelId="{2E751401-81F2-A240-A09E-7CA29FF037F8}" type="presParOf" srcId="{6A0E7D7B-3944-499B-B6B6-8E733BC04DE4}" destId="{E3DE29F6-9142-456E-9FC8-4559A4583DD9}" srcOrd="7" destOrd="0" presId="urn:microsoft.com/office/officeart/2008/layout/LinedList"/>
    <dgm:cxn modelId="{2E14D87E-E513-CD4A-B3D2-78C0503C00BB}" type="presParOf" srcId="{E3DE29F6-9142-456E-9FC8-4559A4583DD9}" destId="{829575D9-D8C9-4AF0-A167-30F716195E24}" srcOrd="0" destOrd="0" presId="urn:microsoft.com/office/officeart/2008/layout/LinedList"/>
    <dgm:cxn modelId="{1E04389A-D7FD-7041-A4BF-9DEA0EA1551D}" type="presParOf" srcId="{E3DE29F6-9142-456E-9FC8-4559A4583DD9}" destId="{39C47579-A6BA-4963-8227-CBC0707FD7DC}" srcOrd="1" destOrd="0" presId="urn:microsoft.com/office/officeart/2008/layout/LinedList"/>
    <dgm:cxn modelId="{26B3CE8D-6EB2-D04E-877C-CB15BFD8326F}" type="presParOf" srcId="{E3DE29F6-9142-456E-9FC8-4559A4583DD9}" destId="{6018A540-376C-4F6B-9095-3009FEAE873B}" srcOrd="2" destOrd="0" presId="urn:microsoft.com/office/officeart/2008/layout/LinedList"/>
    <dgm:cxn modelId="{D7858218-2469-C841-B099-D711B21D24D4}" type="presParOf" srcId="{6A0E7D7B-3944-499B-B6B6-8E733BC04DE4}" destId="{6ED10D84-E1D5-4C37-9119-FD7AC8666D09}" srcOrd="8" destOrd="0" presId="urn:microsoft.com/office/officeart/2008/layout/LinedList"/>
    <dgm:cxn modelId="{B55BCCF6-FE72-4F49-AF5E-6B5E1D18474A}" type="presParOf" srcId="{6A0E7D7B-3944-499B-B6B6-8E733BC04DE4}" destId="{AA41CCB9-9E6E-467B-95DC-FF02D8BCAF8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6265E3-B7BA-4206-A33F-D14E93B355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E50DBE-A270-4A26-B65A-9D8158D20AD5}">
      <dgm:prSet custT="1"/>
      <dgm:spPr/>
      <dgm:t>
        <a:bodyPr/>
        <a:lstStyle/>
        <a:p>
          <a:pPr rtl="0"/>
          <a:endParaRPr lang="en-US" sz="2800" b="1" dirty="0">
            <a:solidFill>
              <a:schemeClr val="accent2"/>
            </a:solidFill>
          </a:endParaRPr>
        </a:p>
      </dgm:t>
    </dgm:pt>
    <dgm:pt modelId="{3583D27F-289B-4A79-9A5E-5042C1352443}" type="parTrans" cxnId="{147C6F86-A8CB-4B85-943D-3DEC1DEC8324}">
      <dgm:prSet/>
      <dgm:spPr/>
      <dgm:t>
        <a:bodyPr/>
        <a:lstStyle/>
        <a:p>
          <a:endParaRPr lang="en-US"/>
        </a:p>
      </dgm:t>
    </dgm:pt>
    <dgm:pt modelId="{D2B3D0A6-946B-42AD-B5E5-0AB790B022C5}" type="sibTrans" cxnId="{147C6F86-A8CB-4B85-943D-3DEC1DEC8324}">
      <dgm:prSet/>
      <dgm:spPr/>
      <dgm:t>
        <a:bodyPr/>
        <a:lstStyle/>
        <a:p>
          <a:endParaRPr lang="en-US"/>
        </a:p>
      </dgm:t>
    </dgm:pt>
    <dgm:pt modelId="{A2D2B7D9-ADAE-4ED4-A7BA-3DEF64BD4722}">
      <dgm:prSet custT="1"/>
      <dgm:spPr/>
      <dgm:t>
        <a:bodyPr/>
        <a:lstStyle/>
        <a:p>
          <a:pPr marL="0" indent="0" rtl="0"/>
          <a:r>
            <a:rPr lang="en-US" sz="2200" dirty="0" smtClean="0"/>
            <a:t>Treat all offices alike</a:t>
          </a:r>
          <a:endParaRPr lang="en-US" sz="2200" dirty="0"/>
        </a:p>
      </dgm:t>
    </dgm:pt>
    <dgm:pt modelId="{02BDDF37-0405-4A07-A7C9-EBB0902C7083}" type="parTrans" cxnId="{DB7DBDE8-12DA-4A17-BEC4-633C44916FBF}">
      <dgm:prSet/>
      <dgm:spPr/>
      <dgm:t>
        <a:bodyPr/>
        <a:lstStyle/>
        <a:p>
          <a:endParaRPr lang="en-US"/>
        </a:p>
      </dgm:t>
    </dgm:pt>
    <dgm:pt modelId="{64BD7AFD-AAAE-42E4-8056-AA10658F21AC}" type="sibTrans" cxnId="{DB7DBDE8-12DA-4A17-BEC4-633C44916FBF}">
      <dgm:prSet/>
      <dgm:spPr/>
      <dgm:t>
        <a:bodyPr/>
        <a:lstStyle/>
        <a:p>
          <a:endParaRPr lang="en-US"/>
        </a:p>
      </dgm:t>
    </dgm:pt>
    <dgm:pt modelId="{22F61CF3-8E4D-4A83-A067-AD8E1B522ABB}">
      <dgm:prSet custT="1"/>
      <dgm:spPr/>
      <dgm:t>
        <a:bodyPr/>
        <a:lstStyle/>
        <a:p>
          <a:pPr rtl="0"/>
          <a:r>
            <a:rPr lang="en-US" sz="2200" dirty="0" smtClean="0"/>
            <a:t>Include all units in decisions</a:t>
          </a:r>
          <a:endParaRPr lang="en-US" sz="2200" dirty="0"/>
        </a:p>
      </dgm:t>
    </dgm:pt>
    <dgm:pt modelId="{1334F9B5-5E43-4181-A4BF-DE8405B157A9}" type="parTrans" cxnId="{0AD59DC6-D081-4156-92F2-B805C12FD86C}">
      <dgm:prSet/>
      <dgm:spPr/>
      <dgm:t>
        <a:bodyPr/>
        <a:lstStyle/>
        <a:p>
          <a:endParaRPr lang="en-US"/>
        </a:p>
      </dgm:t>
    </dgm:pt>
    <dgm:pt modelId="{8D417862-084C-4E2B-9DE1-E20376035F44}" type="sibTrans" cxnId="{0AD59DC6-D081-4156-92F2-B805C12FD86C}">
      <dgm:prSet/>
      <dgm:spPr/>
      <dgm:t>
        <a:bodyPr/>
        <a:lstStyle/>
        <a:p>
          <a:endParaRPr lang="en-US"/>
        </a:p>
      </dgm:t>
    </dgm:pt>
    <dgm:pt modelId="{26FEEE48-6A07-4ADC-854B-55E1F050B659}">
      <dgm:prSet custT="1"/>
      <dgm:spPr/>
      <dgm:t>
        <a:bodyPr/>
        <a:lstStyle/>
        <a:p>
          <a:pPr rtl="0"/>
          <a:r>
            <a:rPr lang="en-US" sz="2200" dirty="0" smtClean="0"/>
            <a:t>Maintain realistic expectations</a:t>
          </a:r>
          <a:endParaRPr lang="en-US" sz="2200" dirty="0"/>
        </a:p>
      </dgm:t>
    </dgm:pt>
    <dgm:pt modelId="{9E8EFFEC-5EB5-4D30-8490-D300B30F6BCA}" type="parTrans" cxnId="{7B45F510-BE64-48E4-92CE-4357994BE33E}">
      <dgm:prSet/>
      <dgm:spPr/>
      <dgm:t>
        <a:bodyPr/>
        <a:lstStyle/>
        <a:p>
          <a:endParaRPr lang="en-US"/>
        </a:p>
      </dgm:t>
    </dgm:pt>
    <dgm:pt modelId="{FBCF533E-BCCA-4B96-A501-976E369C8591}" type="sibTrans" cxnId="{7B45F510-BE64-48E4-92CE-4357994BE33E}">
      <dgm:prSet/>
      <dgm:spPr/>
      <dgm:t>
        <a:bodyPr/>
        <a:lstStyle/>
        <a:p>
          <a:endParaRPr lang="en-US"/>
        </a:p>
      </dgm:t>
    </dgm:pt>
    <dgm:pt modelId="{CCCE1D59-CA2D-BE4E-AE4B-C83D27D9311C}">
      <dgm:prSet custT="1"/>
      <dgm:spPr/>
      <dgm:t>
        <a:bodyPr/>
        <a:lstStyle/>
        <a:p>
          <a:pPr rtl="0"/>
          <a:r>
            <a:rPr lang="en-US" sz="2200" dirty="0" smtClean="0"/>
            <a:t>Stay flexible</a:t>
          </a:r>
          <a:endParaRPr lang="en-US" sz="2200" dirty="0"/>
        </a:p>
      </dgm:t>
    </dgm:pt>
    <dgm:pt modelId="{F8DDE62A-E48D-6D46-A06C-B253F3D4F762}" type="parTrans" cxnId="{786D944E-74D2-EA4C-A200-1A9195D12398}">
      <dgm:prSet/>
      <dgm:spPr/>
      <dgm:t>
        <a:bodyPr/>
        <a:lstStyle/>
        <a:p>
          <a:endParaRPr lang="en-US"/>
        </a:p>
      </dgm:t>
    </dgm:pt>
    <dgm:pt modelId="{4ABFC8F6-7E50-164A-B783-A63B7BA5E120}" type="sibTrans" cxnId="{786D944E-74D2-EA4C-A200-1A9195D12398}">
      <dgm:prSet/>
      <dgm:spPr/>
      <dgm:t>
        <a:bodyPr/>
        <a:lstStyle/>
        <a:p>
          <a:endParaRPr lang="en-US"/>
        </a:p>
      </dgm:t>
    </dgm:pt>
    <dgm:pt modelId="{E1475619-CAC1-D44F-8880-29940320D300}">
      <dgm:prSet custT="1"/>
      <dgm:spPr/>
      <dgm:t>
        <a:bodyPr/>
        <a:lstStyle/>
        <a:p>
          <a:pPr rtl="0"/>
          <a:r>
            <a:rPr lang="en-US" sz="2200" dirty="0" smtClean="0"/>
            <a:t>Set backup retention schedule</a:t>
          </a:r>
          <a:endParaRPr lang="en-US" sz="2200" dirty="0"/>
        </a:p>
      </dgm:t>
    </dgm:pt>
    <dgm:pt modelId="{1967DE74-B79F-514D-AF43-12235E44E198}" type="parTrans" cxnId="{D608DEF3-B395-D640-9739-ACE09FA30AD3}">
      <dgm:prSet/>
      <dgm:spPr/>
      <dgm:t>
        <a:bodyPr/>
        <a:lstStyle/>
        <a:p>
          <a:endParaRPr lang="en-US"/>
        </a:p>
      </dgm:t>
    </dgm:pt>
    <dgm:pt modelId="{2E266D8B-BF88-2342-A5FA-CFB8D376BB79}" type="sibTrans" cxnId="{D608DEF3-B395-D640-9739-ACE09FA30AD3}">
      <dgm:prSet/>
      <dgm:spPr/>
      <dgm:t>
        <a:bodyPr/>
        <a:lstStyle/>
        <a:p>
          <a:endParaRPr lang="en-US"/>
        </a:p>
      </dgm:t>
    </dgm:pt>
    <dgm:pt modelId="{F9ACDA5D-839D-4EF7-BFDB-00C68AF3F80F}" type="pres">
      <dgm:prSet presAssocID="{9E6265E3-B7BA-4206-A33F-D14E93B355E3}" presName="vert0" presStyleCnt="0">
        <dgm:presLayoutVars>
          <dgm:dir/>
          <dgm:animOne val="branch"/>
          <dgm:animLvl val="lvl"/>
        </dgm:presLayoutVars>
      </dgm:prSet>
      <dgm:spPr/>
      <dgm:t>
        <a:bodyPr/>
        <a:lstStyle/>
        <a:p>
          <a:endParaRPr lang="en-US"/>
        </a:p>
      </dgm:t>
    </dgm:pt>
    <dgm:pt modelId="{64D00CFE-EF57-4D21-B603-9C20B3130B08}" type="pres">
      <dgm:prSet presAssocID="{5AE50DBE-A270-4A26-B65A-9D8158D20AD5}" presName="thickLine" presStyleLbl="alignNode1" presStyleIdx="0" presStyleCnt="1" custLinFactNeighborY="-443"/>
      <dgm:spPr/>
      <dgm:t>
        <a:bodyPr/>
        <a:lstStyle/>
        <a:p>
          <a:endParaRPr lang="en-US"/>
        </a:p>
      </dgm:t>
    </dgm:pt>
    <dgm:pt modelId="{262D818C-BAA9-46A3-983F-257B1E30C965}" type="pres">
      <dgm:prSet presAssocID="{5AE50DBE-A270-4A26-B65A-9D8158D20AD5}" presName="horz1" presStyleCnt="0"/>
      <dgm:spPr/>
    </dgm:pt>
    <dgm:pt modelId="{CA817A19-7A40-4397-AFEA-E73F6EC8C51B}" type="pres">
      <dgm:prSet presAssocID="{5AE50DBE-A270-4A26-B65A-9D8158D20AD5}" presName="tx1" presStyleLbl="revTx" presStyleIdx="0" presStyleCnt="6" custScaleX="142328"/>
      <dgm:spPr/>
      <dgm:t>
        <a:bodyPr/>
        <a:lstStyle/>
        <a:p>
          <a:endParaRPr lang="en-US"/>
        </a:p>
      </dgm:t>
    </dgm:pt>
    <dgm:pt modelId="{6A0E7D7B-3944-499B-B6B6-8E733BC04DE4}" type="pres">
      <dgm:prSet presAssocID="{5AE50DBE-A270-4A26-B65A-9D8158D20AD5}" presName="vert1" presStyleCnt="0"/>
      <dgm:spPr/>
    </dgm:pt>
    <dgm:pt modelId="{130B11FE-D177-41D3-97B7-3C7A05EE2201}" type="pres">
      <dgm:prSet presAssocID="{A2D2B7D9-ADAE-4ED4-A7BA-3DEF64BD4722}" presName="vertSpace2a" presStyleCnt="0"/>
      <dgm:spPr/>
    </dgm:pt>
    <dgm:pt modelId="{1DAF6463-9090-4D0C-A32C-8EB3478C28C2}" type="pres">
      <dgm:prSet presAssocID="{A2D2B7D9-ADAE-4ED4-A7BA-3DEF64BD4722}" presName="horz2" presStyleCnt="0"/>
      <dgm:spPr/>
    </dgm:pt>
    <dgm:pt modelId="{F4D63F88-E476-464B-A616-235D1797DDB0}" type="pres">
      <dgm:prSet presAssocID="{A2D2B7D9-ADAE-4ED4-A7BA-3DEF64BD4722}" presName="horzSpace2" presStyleCnt="0"/>
      <dgm:spPr/>
    </dgm:pt>
    <dgm:pt modelId="{3FF07ACF-F09F-4DE3-AB03-AE2E4354334F}" type="pres">
      <dgm:prSet presAssocID="{A2D2B7D9-ADAE-4ED4-A7BA-3DEF64BD4722}" presName="tx2" presStyleLbl="revTx" presStyleIdx="1" presStyleCnt="6" custScaleX="86297" custScaleY="71824" custLinFactNeighborX="-1554" custLinFactNeighborY="12249"/>
      <dgm:spPr/>
      <dgm:t>
        <a:bodyPr/>
        <a:lstStyle/>
        <a:p>
          <a:endParaRPr lang="en-US"/>
        </a:p>
      </dgm:t>
    </dgm:pt>
    <dgm:pt modelId="{E86CD1FF-6C03-4F59-88C3-3F492E44A3B9}" type="pres">
      <dgm:prSet presAssocID="{A2D2B7D9-ADAE-4ED4-A7BA-3DEF64BD4722}" presName="vert2" presStyleCnt="0"/>
      <dgm:spPr/>
    </dgm:pt>
    <dgm:pt modelId="{B4E4BAA1-6078-4E6C-8BC0-4C92A13039FB}" type="pres">
      <dgm:prSet presAssocID="{A2D2B7D9-ADAE-4ED4-A7BA-3DEF64BD4722}" presName="thinLine2b" presStyleLbl="callout" presStyleIdx="0" presStyleCnt="5" custLinFactY="101441" custLinFactNeighborY="200000"/>
      <dgm:spPr/>
    </dgm:pt>
    <dgm:pt modelId="{4BFD0ABF-E95D-4E15-89C8-A62891197F46}" type="pres">
      <dgm:prSet presAssocID="{A2D2B7D9-ADAE-4ED4-A7BA-3DEF64BD4722}" presName="vertSpace2b" presStyleCnt="0"/>
      <dgm:spPr/>
    </dgm:pt>
    <dgm:pt modelId="{BC31DB1B-6AF1-4DC8-83B6-6C836E2106B6}" type="pres">
      <dgm:prSet presAssocID="{22F61CF3-8E4D-4A83-A067-AD8E1B522ABB}" presName="horz2" presStyleCnt="0"/>
      <dgm:spPr/>
    </dgm:pt>
    <dgm:pt modelId="{A8453BBA-6A51-4F0F-B4A7-8C9FF4E822A6}" type="pres">
      <dgm:prSet presAssocID="{22F61CF3-8E4D-4A83-A067-AD8E1B522ABB}" presName="horzSpace2" presStyleCnt="0"/>
      <dgm:spPr/>
    </dgm:pt>
    <dgm:pt modelId="{876B3311-A304-4B39-83B1-795E6628CE25}" type="pres">
      <dgm:prSet presAssocID="{22F61CF3-8E4D-4A83-A067-AD8E1B522ABB}" presName="tx2" presStyleLbl="revTx" presStyleIdx="2" presStyleCnt="6" custScaleY="87398" custLinFactNeighborX="-1776" custLinFactNeighborY="21937"/>
      <dgm:spPr/>
      <dgm:t>
        <a:bodyPr/>
        <a:lstStyle/>
        <a:p>
          <a:endParaRPr lang="en-US"/>
        </a:p>
      </dgm:t>
    </dgm:pt>
    <dgm:pt modelId="{F3B3F39F-0316-4B01-B61F-13F8897683B1}" type="pres">
      <dgm:prSet presAssocID="{22F61CF3-8E4D-4A83-A067-AD8E1B522ABB}" presName="vert2" presStyleCnt="0"/>
      <dgm:spPr/>
    </dgm:pt>
    <dgm:pt modelId="{0577795E-44C4-451D-8B2A-EBFF9E1931BA}" type="pres">
      <dgm:prSet presAssocID="{22F61CF3-8E4D-4A83-A067-AD8E1B522ABB}" presName="thinLine2b" presStyleLbl="callout" presStyleIdx="1" presStyleCnt="5" custLinFactY="1303" custLinFactNeighborY="100000"/>
      <dgm:spPr/>
    </dgm:pt>
    <dgm:pt modelId="{6A9730E7-DB9F-4E03-8724-8F09D2B10A18}" type="pres">
      <dgm:prSet presAssocID="{22F61CF3-8E4D-4A83-A067-AD8E1B522ABB}" presName="vertSpace2b" presStyleCnt="0"/>
      <dgm:spPr/>
    </dgm:pt>
    <dgm:pt modelId="{E3DE29F6-9142-456E-9FC8-4559A4583DD9}" type="pres">
      <dgm:prSet presAssocID="{26FEEE48-6A07-4ADC-854B-55E1F050B659}" presName="horz2" presStyleCnt="0"/>
      <dgm:spPr/>
    </dgm:pt>
    <dgm:pt modelId="{829575D9-D8C9-4AF0-A167-30F716195E24}" type="pres">
      <dgm:prSet presAssocID="{26FEEE48-6A07-4ADC-854B-55E1F050B659}" presName="horzSpace2" presStyleCnt="0"/>
      <dgm:spPr/>
    </dgm:pt>
    <dgm:pt modelId="{39C47579-A6BA-4963-8227-CBC0707FD7DC}" type="pres">
      <dgm:prSet presAssocID="{26FEEE48-6A07-4ADC-854B-55E1F050B659}" presName="tx2" presStyleLbl="revTx" presStyleIdx="3" presStyleCnt="6" custScaleY="74000" custLinFactNeighborX="-1336" custLinFactNeighborY="10139"/>
      <dgm:spPr/>
      <dgm:t>
        <a:bodyPr/>
        <a:lstStyle/>
        <a:p>
          <a:endParaRPr lang="en-US"/>
        </a:p>
      </dgm:t>
    </dgm:pt>
    <dgm:pt modelId="{6018A540-376C-4F6B-9095-3009FEAE873B}" type="pres">
      <dgm:prSet presAssocID="{26FEEE48-6A07-4ADC-854B-55E1F050B659}" presName="vert2" presStyleCnt="0"/>
      <dgm:spPr/>
    </dgm:pt>
    <dgm:pt modelId="{6ED10D84-E1D5-4C37-9119-FD7AC8666D09}" type="pres">
      <dgm:prSet presAssocID="{26FEEE48-6A07-4ADC-854B-55E1F050B659}" presName="thinLine2b" presStyleLbl="callout" presStyleIdx="2" presStyleCnt="5" custLinFactY="168582" custLinFactNeighborY="200000"/>
      <dgm:spPr/>
    </dgm:pt>
    <dgm:pt modelId="{AA41CCB9-9E6E-467B-95DC-FF02D8BCAF87}" type="pres">
      <dgm:prSet presAssocID="{26FEEE48-6A07-4ADC-854B-55E1F050B659}" presName="vertSpace2b" presStyleCnt="0"/>
      <dgm:spPr/>
    </dgm:pt>
    <dgm:pt modelId="{F19D6C72-2A35-B54B-8A7F-7F51A0802013}" type="pres">
      <dgm:prSet presAssocID="{CCCE1D59-CA2D-BE4E-AE4B-C83D27D9311C}" presName="horz2" presStyleCnt="0"/>
      <dgm:spPr/>
    </dgm:pt>
    <dgm:pt modelId="{DD433A20-FD8A-0244-A609-D69154B242BE}" type="pres">
      <dgm:prSet presAssocID="{CCCE1D59-CA2D-BE4E-AE4B-C83D27D9311C}" presName="horzSpace2" presStyleCnt="0"/>
      <dgm:spPr/>
    </dgm:pt>
    <dgm:pt modelId="{73CCA0C6-8A65-D342-BE21-72080833C0FF}" type="pres">
      <dgm:prSet presAssocID="{CCCE1D59-CA2D-BE4E-AE4B-C83D27D9311C}" presName="tx2" presStyleLbl="revTx" presStyleIdx="4" presStyleCnt="6" custLinFactNeighborX="-884" custLinFactNeighborY="21435"/>
      <dgm:spPr/>
      <dgm:t>
        <a:bodyPr/>
        <a:lstStyle/>
        <a:p>
          <a:endParaRPr lang="en-US"/>
        </a:p>
      </dgm:t>
    </dgm:pt>
    <dgm:pt modelId="{22048463-70DD-C946-A7E4-073573F7EC87}" type="pres">
      <dgm:prSet presAssocID="{CCCE1D59-CA2D-BE4E-AE4B-C83D27D9311C}" presName="vert2" presStyleCnt="0"/>
      <dgm:spPr/>
    </dgm:pt>
    <dgm:pt modelId="{8C3E16D6-8197-D644-BB66-131E93079707}" type="pres">
      <dgm:prSet presAssocID="{CCCE1D59-CA2D-BE4E-AE4B-C83D27D9311C}" presName="thinLine2b" presStyleLbl="callout" presStyleIdx="3" presStyleCnt="5"/>
      <dgm:spPr/>
    </dgm:pt>
    <dgm:pt modelId="{26054CEF-EB08-E648-B3E2-65D92D949091}" type="pres">
      <dgm:prSet presAssocID="{CCCE1D59-CA2D-BE4E-AE4B-C83D27D9311C}" presName="vertSpace2b" presStyleCnt="0"/>
      <dgm:spPr/>
    </dgm:pt>
    <dgm:pt modelId="{FB64E033-AD50-3245-997F-1DE056BEFF66}" type="pres">
      <dgm:prSet presAssocID="{E1475619-CAC1-D44F-8880-29940320D300}" presName="horz2" presStyleCnt="0"/>
      <dgm:spPr/>
    </dgm:pt>
    <dgm:pt modelId="{938F0138-E584-604A-A7B5-4693345EBF4F}" type="pres">
      <dgm:prSet presAssocID="{E1475619-CAC1-D44F-8880-29940320D300}" presName="horzSpace2" presStyleCnt="0"/>
      <dgm:spPr/>
    </dgm:pt>
    <dgm:pt modelId="{6632362E-6D5B-DE4A-895A-5AF080DD9058}" type="pres">
      <dgm:prSet presAssocID="{E1475619-CAC1-D44F-8880-29940320D300}" presName="tx2" presStyleLbl="revTx" presStyleIdx="5" presStyleCnt="6" custScaleY="79090" custLinFactNeighborX="-663" custLinFactNeighborY="6836"/>
      <dgm:spPr/>
      <dgm:t>
        <a:bodyPr/>
        <a:lstStyle/>
        <a:p>
          <a:endParaRPr lang="en-US"/>
        </a:p>
      </dgm:t>
    </dgm:pt>
    <dgm:pt modelId="{3DDEBE35-9142-C348-8BBF-3A541D58F299}" type="pres">
      <dgm:prSet presAssocID="{E1475619-CAC1-D44F-8880-29940320D300}" presName="vert2" presStyleCnt="0"/>
      <dgm:spPr/>
    </dgm:pt>
    <dgm:pt modelId="{279750D1-E1A7-4F49-AAAE-56546FF1F5B6}" type="pres">
      <dgm:prSet presAssocID="{E1475619-CAC1-D44F-8880-29940320D300}" presName="thinLine2b" presStyleLbl="callout" presStyleIdx="4" presStyleCnt="5"/>
      <dgm:spPr/>
    </dgm:pt>
    <dgm:pt modelId="{6E6ABEFC-57FD-354B-A176-1B10D8B7A43F}" type="pres">
      <dgm:prSet presAssocID="{E1475619-CAC1-D44F-8880-29940320D300}" presName="vertSpace2b" presStyleCnt="0"/>
      <dgm:spPr/>
    </dgm:pt>
  </dgm:ptLst>
  <dgm:cxnLst>
    <dgm:cxn modelId="{7B45F510-BE64-48E4-92CE-4357994BE33E}" srcId="{5AE50DBE-A270-4A26-B65A-9D8158D20AD5}" destId="{26FEEE48-6A07-4ADC-854B-55E1F050B659}" srcOrd="2" destOrd="0" parTransId="{9E8EFFEC-5EB5-4D30-8490-D300B30F6BCA}" sibTransId="{FBCF533E-BCCA-4B96-A501-976E369C8591}"/>
    <dgm:cxn modelId="{D608DEF3-B395-D640-9739-ACE09FA30AD3}" srcId="{5AE50DBE-A270-4A26-B65A-9D8158D20AD5}" destId="{E1475619-CAC1-D44F-8880-29940320D300}" srcOrd="4" destOrd="0" parTransId="{1967DE74-B79F-514D-AF43-12235E44E198}" sibTransId="{2E266D8B-BF88-2342-A5FA-CFB8D376BB79}"/>
    <dgm:cxn modelId="{0AD59DC6-D081-4156-92F2-B805C12FD86C}" srcId="{5AE50DBE-A270-4A26-B65A-9D8158D20AD5}" destId="{22F61CF3-8E4D-4A83-A067-AD8E1B522ABB}" srcOrd="1" destOrd="0" parTransId="{1334F9B5-5E43-4181-A4BF-DE8405B157A9}" sibTransId="{8D417862-084C-4E2B-9DE1-E20376035F44}"/>
    <dgm:cxn modelId="{DECB2BE5-3F66-8346-8F5B-BC5622CEFB86}" type="presOf" srcId="{9E6265E3-B7BA-4206-A33F-D14E93B355E3}" destId="{F9ACDA5D-839D-4EF7-BFDB-00C68AF3F80F}" srcOrd="0" destOrd="0" presId="urn:microsoft.com/office/officeart/2008/layout/LinedList"/>
    <dgm:cxn modelId="{9C2870E7-9428-264A-97F1-AF7CF80DB7D8}" type="presOf" srcId="{5AE50DBE-A270-4A26-B65A-9D8158D20AD5}" destId="{CA817A19-7A40-4397-AFEA-E73F6EC8C51B}" srcOrd="0" destOrd="0" presId="urn:microsoft.com/office/officeart/2008/layout/LinedList"/>
    <dgm:cxn modelId="{58CC39E8-5D30-5A4D-9B42-ED67D33416A7}" type="presOf" srcId="{22F61CF3-8E4D-4A83-A067-AD8E1B522ABB}" destId="{876B3311-A304-4B39-83B1-795E6628CE25}" srcOrd="0" destOrd="0" presId="urn:microsoft.com/office/officeart/2008/layout/LinedList"/>
    <dgm:cxn modelId="{36CE1655-045C-3648-8939-E1DFC2659604}" type="presOf" srcId="{CCCE1D59-CA2D-BE4E-AE4B-C83D27D9311C}" destId="{73CCA0C6-8A65-D342-BE21-72080833C0FF}" srcOrd="0" destOrd="0" presId="urn:microsoft.com/office/officeart/2008/layout/LinedList"/>
    <dgm:cxn modelId="{786D944E-74D2-EA4C-A200-1A9195D12398}" srcId="{5AE50DBE-A270-4A26-B65A-9D8158D20AD5}" destId="{CCCE1D59-CA2D-BE4E-AE4B-C83D27D9311C}" srcOrd="3" destOrd="0" parTransId="{F8DDE62A-E48D-6D46-A06C-B253F3D4F762}" sibTransId="{4ABFC8F6-7E50-164A-B783-A63B7BA5E120}"/>
    <dgm:cxn modelId="{65E2B80A-BD08-E54B-8DE0-E6C145E1154D}" type="presOf" srcId="{A2D2B7D9-ADAE-4ED4-A7BA-3DEF64BD4722}" destId="{3FF07ACF-F09F-4DE3-AB03-AE2E4354334F}" srcOrd="0" destOrd="0" presId="urn:microsoft.com/office/officeart/2008/layout/LinedList"/>
    <dgm:cxn modelId="{147C6F86-A8CB-4B85-943D-3DEC1DEC8324}" srcId="{9E6265E3-B7BA-4206-A33F-D14E93B355E3}" destId="{5AE50DBE-A270-4A26-B65A-9D8158D20AD5}" srcOrd="0" destOrd="0" parTransId="{3583D27F-289B-4A79-9A5E-5042C1352443}" sibTransId="{D2B3D0A6-946B-42AD-B5E5-0AB790B022C5}"/>
    <dgm:cxn modelId="{92D18F98-E0BD-174A-A828-D6574A93764D}" type="presOf" srcId="{26FEEE48-6A07-4ADC-854B-55E1F050B659}" destId="{39C47579-A6BA-4963-8227-CBC0707FD7DC}" srcOrd="0" destOrd="0" presId="urn:microsoft.com/office/officeart/2008/layout/LinedList"/>
    <dgm:cxn modelId="{DB7DBDE8-12DA-4A17-BEC4-633C44916FBF}" srcId="{5AE50DBE-A270-4A26-B65A-9D8158D20AD5}" destId="{A2D2B7D9-ADAE-4ED4-A7BA-3DEF64BD4722}" srcOrd="0" destOrd="0" parTransId="{02BDDF37-0405-4A07-A7C9-EBB0902C7083}" sibTransId="{64BD7AFD-AAAE-42E4-8056-AA10658F21AC}"/>
    <dgm:cxn modelId="{35C98C64-9ABD-C844-AE0B-96A9FB8D76CC}" type="presOf" srcId="{E1475619-CAC1-D44F-8880-29940320D300}" destId="{6632362E-6D5B-DE4A-895A-5AF080DD9058}" srcOrd="0" destOrd="0" presId="urn:microsoft.com/office/officeart/2008/layout/LinedList"/>
    <dgm:cxn modelId="{2DF04327-49D9-3A44-998A-57BE04EB646F}" type="presParOf" srcId="{F9ACDA5D-839D-4EF7-BFDB-00C68AF3F80F}" destId="{64D00CFE-EF57-4D21-B603-9C20B3130B08}" srcOrd="0" destOrd="0" presId="urn:microsoft.com/office/officeart/2008/layout/LinedList"/>
    <dgm:cxn modelId="{908F9918-8B24-654F-AB98-197724BDFEEA}" type="presParOf" srcId="{F9ACDA5D-839D-4EF7-BFDB-00C68AF3F80F}" destId="{262D818C-BAA9-46A3-983F-257B1E30C965}" srcOrd="1" destOrd="0" presId="urn:microsoft.com/office/officeart/2008/layout/LinedList"/>
    <dgm:cxn modelId="{B880BB93-45AE-F64F-9B47-87044928D3D7}" type="presParOf" srcId="{262D818C-BAA9-46A3-983F-257B1E30C965}" destId="{CA817A19-7A40-4397-AFEA-E73F6EC8C51B}" srcOrd="0" destOrd="0" presId="urn:microsoft.com/office/officeart/2008/layout/LinedList"/>
    <dgm:cxn modelId="{29D4179D-694D-704A-A098-0DA814C354AC}" type="presParOf" srcId="{262D818C-BAA9-46A3-983F-257B1E30C965}" destId="{6A0E7D7B-3944-499B-B6B6-8E733BC04DE4}" srcOrd="1" destOrd="0" presId="urn:microsoft.com/office/officeart/2008/layout/LinedList"/>
    <dgm:cxn modelId="{BDBC93CB-C19D-7A41-8BCE-19052CED3988}" type="presParOf" srcId="{6A0E7D7B-3944-499B-B6B6-8E733BC04DE4}" destId="{130B11FE-D177-41D3-97B7-3C7A05EE2201}" srcOrd="0" destOrd="0" presId="urn:microsoft.com/office/officeart/2008/layout/LinedList"/>
    <dgm:cxn modelId="{B3635638-FFBE-E044-BC8B-12975ADD2946}" type="presParOf" srcId="{6A0E7D7B-3944-499B-B6B6-8E733BC04DE4}" destId="{1DAF6463-9090-4D0C-A32C-8EB3478C28C2}" srcOrd="1" destOrd="0" presId="urn:microsoft.com/office/officeart/2008/layout/LinedList"/>
    <dgm:cxn modelId="{9B4B97C3-16CC-294E-BAF2-D7862A4963EB}" type="presParOf" srcId="{1DAF6463-9090-4D0C-A32C-8EB3478C28C2}" destId="{F4D63F88-E476-464B-A616-235D1797DDB0}" srcOrd="0" destOrd="0" presId="urn:microsoft.com/office/officeart/2008/layout/LinedList"/>
    <dgm:cxn modelId="{C3D0E744-42D5-0046-ACAB-B25286BFD2F3}" type="presParOf" srcId="{1DAF6463-9090-4D0C-A32C-8EB3478C28C2}" destId="{3FF07ACF-F09F-4DE3-AB03-AE2E4354334F}" srcOrd="1" destOrd="0" presId="urn:microsoft.com/office/officeart/2008/layout/LinedList"/>
    <dgm:cxn modelId="{E5B33FC4-CFDB-8F4F-A28C-ECB4649B2A96}" type="presParOf" srcId="{1DAF6463-9090-4D0C-A32C-8EB3478C28C2}" destId="{E86CD1FF-6C03-4F59-88C3-3F492E44A3B9}" srcOrd="2" destOrd="0" presId="urn:microsoft.com/office/officeart/2008/layout/LinedList"/>
    <dgm:cxn modelId="{B542B4D5-75B5-FE48-8759-CB1B5C9C543B}" type="presParOf" srcId="{6A0E7D7B-3944-499B-B6B6-8E733BC04DE4}" destId="{B4E4BAA1-6078-4E6C-8BC0-4C92A13039FB}" srcOrd="2" destOrd="0" presId="urn:microsoft.com/office/officeart/2008/layout/LinedList"/>
    <dgm:cxn modelId="{2B44A78D-53B9-C74C-B8CE-8CC6DE1B46E5}" type="presParOf" srcId="{6A0E7D7B-3944-499B-B6B6-8E733BC04DE4}" destId="{4BFD0ABF-E95D-4E15-89C8-A62891197F46}" srcOrd="3" destOrd="0" presId="urn:microsoft.com/office/officeart/2008/layout/LinedList"/>
    <dgm:cxn modelId="{4E129A3A-0B98-F142-A711-BEBCCE7011A3}" type="presParOf" srcId="{6A0E7D7B-3944-499B-B6B6-8E733BC04DE4}" destId="{BC31DB1B-6AF1-4DC8-83B6-6C836E2106B6}" srcOrd="4" destOrd="0" presId="urn:microsoft.com/office/officeart/2008/layout/LinedList"/>
    <dgm:cxn modelId="{16BD9A34-1F01-7148-A975-1C057ABABE67}" type="presParOf" srcId="{BC31DB1B-6AF1-4DC8-83B6-6C836E2106B6}" destId="{A8453BBA-6A51-4F0F-B4A7-8C9FF4E822A6}" srcOrd="0" destOrd="0" presId="urn:microsoft.com/office/officeart/2008/layout/LinedList"/>
    <dgm:cxn modelId="{67F4F249-7A8A-954D-99D0-4DBB099F79F5}" type="presParOf" srcId="{BC31DB1B-6AF1-4DC8-83B6-6C836E2106B6}" destId="{876B3311-A304-4B39-83B1-795E6628CE25}" srcOrd="1" destOrd="0" presId="urn:microsoft.com/office/officeart/2008/layout/LinedList"/>
    <dgm:cxn modelId="{4EEDD066-FF59-E24D-9164-B6D5E9B3E876}" type="presParOf" srcId="{BC31DB1B-6AF1-4DC8-83B6-6C836E2106B6}" destId="{F3B3F39F-0316-4B01-B61F-13F8897683B1}" srcOrd="2" destOrd="0" presId="urn:microsoft.com/office/officeart/2008/layout/LinedList"/>
    <dgm:cxn modelId="{158C833A-438C-B94E-ADE6-202E645FFF09}" type="presParOf" srcId="{6A0E7D7B-3944-499B-B6B6-8E733BC04DE4}" destId="{0577795E-44C4-451D-8B2A-EBFF9E1931BA}" srcOrd="5" destOrd="0" presId="urn:microsoft.com/office/officeart/2008/layout/LinedList"/>
    <dgm:cxn modelId="{2B2C9762-135C-2D41-8366-BA433BC38DFF}" type="presParOf" srcId="{6A0E7D7B-3944-499B-B6B6-8E733BC04DE4}" destId="{6A9730E7-DB9F-4E03-8724-8F09D2B10A18}" srcOrd="6" destOrd="0" presId="urn:microsoft.com/office/officeart/2008/layout/LinedList"/>
    <dgm:cxn modelId="{E8450534-6C3D-1A4A-8AA6-42D54D2E9850}" type="presParOf" srcId="{6A0E7D7B-3944-499B-B6B6-8E733BC04DE4}" destId="{E3DE29F6-9142-456E-9FC8-4559A4583DD9}" srcOrd="7" destOrd="0" presId="urn:microsoft.com/office/officeart/2008/layout/LinedList"/>
    <dgm:cxn modelId="{98866939-D5DA-7748-90D2-7028BD8A783B}" type="presParOf" srcId="{E3DE29F6-9142-456E-9FC8-4559A4583DD9}" destId="{829575D9-D8C9-4AF0-A167-30F716195E24}" srcOrd="0" destOrd="0" presId="urn:microsoft.com/office/officeart/2008/layout/LinedList"/>
    <dgm:cxn modelId="{961D6614-6A7E-4842-905A-2FACFEDD2C26}" type="presParOf" srcId="{E3DE29F6-9142-456E-9FC8-4559A4583DD9}" destId="{39C47579-A6BA-4963-8227-CBC0707FD7DC}" srcOrd="1" destOrd="0" presId="urn:microsoft.com/office/officeart/2008/layout/LinedList"/>
    <dgm:cxn modelId="{2F417CA9-358C-B94C-90C6-400246A16209}" type="presParOf" srcId="{E3DE29F6-9142-456E-9FC8-4559A4583DD9}" destId="{6018A540-376C-4F6B-9095-3009FEAE873B}" srcOrd="2" destOrd="0" presId="urn:microsoft.com/office/officeart/2008/layout/LinedList"/>
    <dgm:cxn modelId="{6F3BBAF4-15AD-B540-B6B0-0D28F34075FE}" type="presParOf" srcId="{6A0E7D7B-3944-499B-B6B6-8E733BC04DE4}" destId="{6ED10D84-E1D5-4C37-9119-FD7AC8666D09}" srcOrd="8" destOrd="0" presId="urn:microsoft.com/office/officeart/2008/layout/LinedList"/>
    <dgm:cxn modelId="{EED73835-50AC-6E4C-A4F0-DDA5A9D5FE63}" type="presParOf" srcId="{6A0E7D7B-3944-499B-B6B6-8E733BC04DE4}" destId="{AA41CCB9-9E6E-467B-95DC-FF02D8BCAF87}" srcOrd="9" destOrd="0" presId="urn:microsoft.com/office/officeart/2008/layout/LinedList"/>
    <dgm:cxn modelId="{171A9F6B-F3B7-2A4F-9133-5C5B6A6BCE2F}" type="presParOf" srcId="{6A0E7D7B-3944-499B-B6B6-8E733BC04DE4}" destId="{F19D6C72-2A35-B54B-8A7F-7F51A0802013}" srcOrd="10" destOrd="0" presId="urn:microsoft.com/office/officeart/2008/layout/LinedList"/>
    <dgm:cxn modelId="{3AD86D09-F32F-9C45-89A2-263B189C50D2}" type="presParOf" srcId="{F19D6C72-2A35-B54B-8A7F-7F51A0802013}" destId="{DD433A20-FD8A-0244-A609-D69154B242BE}" srcOrd="0" destOrd="0" presId="urn:microsoft.com/office/officeart/2008/layout/LinedList"/>
    <dgm:cxn modelId="{90A3EE0B-CEF5-864C-B841-CB95D47827C1}" type="presParOf" srcId="{F19D6C72-2A35-B54B-8A7F-7F51A0802013}" destId="{73CCA0C6-8A65-D342-BE21-72080833C0FF}" srcOrd="1" destOrd="0" presId="urn:microsoft.com/office/officeart/2008/layout/LinedList"/>
    <dgm:cxn modelId="{96467232-DC3B-D345-8EB7-DDA2A13C8AD7}" type="presParOf" srcId="{F19D6C72-2A35-B54B-8A7F-7F51A0802013}" destId="{22048463-70DD-C946-A7E4-073573F7EC87}" srcOrd="2" destOrd="0" presId="urn:microsoft.com/office/officeart/2008/layout/LinedList"/>
    <dgm:cxn modelId="{2E2E030C-5244-4449-B053-3BFD216D1E2C}" type="presParOf" srcId="{6A0E7D7B-3944-499B-B6B6-8E733BC04DE4}" destId="{8C3E16D6-8197-D644-BB66-131E93079707}" srcOrd="11" destOrd="0" presId="urn:microsoft.com/office/officeart/2008/layout/LinedList"/>
    <dgm:cxn modelId="{AE04FAE6-EB57-0E48-8C10-714397A8269D}" type="presParOf" srcId="{6A0E7D7B-3944-499B-B6B6-8E733BC04DE4}" destId="{26054CEF-EB08-E648-B3E2-65D92D949091}" srcOrd="12" destOrd="0" presId="urn:microsoft.com/office/officeart/2008/layout/LinedList"/>
    <dgm:cxn modelId="{D6A5572A-6223-504C-8769-29250D9F3B7A}" type="presParOf" srcId="{6A0E7D7B-3944-499B-B6B6-8E733BC04DE4}" destId="{FB64E033-AD50-3245-997F-1DE056BEFF66}" srcOrd="13" destOrd="0" presId="urn:microsoft.com/office/officeart/2008/layout/LinedList"/>
    <dgm:cxn modelId="{2C1442EA-A5FC-D941-A0BB-49C6AFD75049}" type="presParOf" srcId="{FB64E033-AD50-3245-997F-1DE056BEFF66}" destId="{938F0138-E584-604A-A7B5-4693345EBF4F}" srcOrd="0" destOrd="0" presId="urn:microsoft.com/office/officeart/2008/layout/LinedList"/>
    <dgm:cxn modelId="{78BE9434-9376-0C4C-B924-9BA2A476CBD2}" type="presParOf" srcId="{FB64E033-AD50-3245-997F-1DE056BEFF66}" destId="{6632362E-6D5B-DE4A-895A-5AF080DD9058}" srcOrd="1" destOrd="0" presId="urn:microsoft.com/office/officeart/2008/layout/LinedList"/>
    <dgm:cxn modelId="{E34C5EB9-E0D6-1A42-A36D-6D2090052FE0}" type="presParOf" srcId="{FB64E033-AD50-3245-997F-1DE056BEFF66}" destId="{3DDEBE35-9142-C348-8BBF-3A541D58F299}" srcOrd="2" destOrd="0" presId="urn:microsoft.com/office/officeart/2008/layout/LinedList"/>
    <dgm:cxn modelId="{3193D292-9B9D-E04E-96F2-9FA51274A7B8}" type="presParOf" srcId="{6A0E7D7B-3944-499B-B6B6-8E733BC04DE4}" destId="{279750D1-E1A7-4F49-AAAE-56546FF1F5B6}" srcOrd="14" destOrd="0" presId="urn:microsoft.com/office/officeart/2008/layout/LinedList"/>
    <dgm:cxn modelId="{6E8A8307-21D2-5844-BDCF-98C7C000F3EB}" type="presParOf" srcId="{6A0E7D7B-3944-499B-B6B6-8E733BC04DE4}" destId="{6E6ABEFC-57FD-354B-A176-1B10D8B7A43F}"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6265E3-B7BA-4206-A33F-D14E93B355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E50DBE-A270-4A26-B65A-9D8158D20AD5}">
      <dgm:prSet custT="1"/>
      <dgm:spPr/>
      <dgm:t>
        <a:bodyPr/>
        <a:lstStyle/>
        <a:p>
          <a:pPr rtl="0"/>
          <a:endParaRPr lang="en-US" sz="2800" b="1" dirty="0">
            <a:solidFill>
              <a:schemeClr val="accent2"/>
            </a:solidFill>
          </a:endParaRPr>
        </a:p>
      </dgm:t>
    </dgm:pt>
    <dgm:pt modelId="{3583D27F-289B-4A79-9A5E-5042C1352443}" type="parTrans" cxnId="{147C6F86-A8CB-4B85-943D-3DEC1DEC8324}">
      <dgm:prSet/>
      <dgm:spPr/>
      <dgm:t>
        <a:bodyPr/>
        <a:lstStyle/>
        <a:p>
          <a:endParaRPr lang="en-US"/>
        </a:p>
      </dgm:t>
    </dgm:pt>
    <dgm:pt modelId="{D2B3D0A6-946B-42AD-B5E5-0AB790B022C5}" type="sibTrans" cxnId="{147C6F86-A8CB-4B85-943D-3DEC1DEC8324}">
      <dgm:prSet/>
      <dgm:spPr/>
      <dgm:t>
        <a:bodyPr/>
        <a:lstStyle/>
        <a:p>
          <a:endParaRPr lang="en-US"/>
        </a:p>
      </dgm:t>
    </dgm:pt>
    <dgm:pt modelId="{A2D2B7D9-ADAE-4ED4-A7BA-3DEF64BD4722}">
      <dgm:prSet custT="1"/>
      <dgm:spPr/>
      <dgm:t>
        <a:bodyPr/>
        <a:lstStyle/>
        <a:p>
          <a:pPr marL="0" indent="0" rtl="0"/>
          <a:r>
            <a:rPr lang="en-US" sz="2200" dirty="0" smtClean="0"/>
            <a:t>Do your homework</a:t>
          </a:r>
          <a:endParaRPr lang="en-US" sz="2200" dirty="0"/>
        </a:p>
      </dgm:t>
    </dgm:pt>
    <dgm:pt modelId="{02BDDF37-0405-4A07-A7C9-EBB0902C7083}" type="parTrans" cxnId="{DB7DBDE8-12DA-4A17-BEC4-633C44916FBF}">
      <dgm:prSet/>
      <dgm:spPr/>
      <dgm:t>
        <a:bodyPr/>
        <a:lstStyle/>
        <a:p>
          <a:endParaRPr lang="en-US"/>
        </a:p>
      </dgm:t>
    </dgm:pt>
    <dgm:pt modelId="{64BD7AFD-AAAE-42E4-8056-AA10658F21AC}" type="sibTrans" cxnId="{DB7DBDE8-12DA-4A17-BEC4-633C44916FBF}">
      <dgm:prSet/>
      <dgm:spPr/>
      <dgm:t>
        <a:bodyPr/>
        <a:lstStyle/>
        <a:p>
          <a:endParaRPr lang="en-US"/>
        </a:p>
      </dgm:t>
    </dgm:pt>
    <dgm:pt modelId="{22F61CF3-8E4D-4A83-A067-AD8E1B522ABB}">
      <dgm:prSet custT="1"/>
      <dgm:spPr/>
      <dgm:t>
        <a:bodyPr/>
        <a:lstStyle/>
        <a:p>
          <a:pPr rtl="0"/>
          <a:r>
            <a:rPr lang="en-US" sz="2200" dirty="0" smtClean="0"/>
            <a:t>Build a team</a:t>
          </a:r>
          <a:endParaRPr lang="en-US" sz="2200" dirty="0"/>
        </a:p>
      </dgm:t>
    </dgm:pt>
    <dgm:pt modelId="{1334F9B5-5E43-4181-A4BF-DE8405B157A9}" type="parTrans" cxnId="{0AD59DC6-D081-4156-92F2-B805C12FD86C}">
      <dgm:prSet/>
      <dgm:spPr/>
      <dgm:t>
        <a:bodyPr/>
        <a:lstStyle/>
        <a:p>
          <a:endParaRPr lang="en-US"/>
        </a:p>
      </dgm:t>
    </dgm:pt>
    <dgm:pt modelId="{8D417862-084C-4E2B-9DE1-E20376035F44}" type="sibTrans" cxnId="{0AD59DC6-D081-4156-92F2-B805C12FD86C}">
      <dgm:prSet/>
      <dgm:spPr/>
      <dgm:t>
        <a:bodyPr/>
        <a:lstStyle/>
        <a:p>
          <a:endParaRPr lang="en-US"/>
        </a:p>
      </dgm:t>
    </dgm:pt>
    <dgm:pt modelId="{26FEEE48-6A07-4ADC-854B-55E1F050B659}">
      <dgm:prSet custT="1"/>
      <dgm:spPr/>
      <dgm:t>
        <a:bodyPr/>
        <a:lstStyle/>
        <a:p>
          <a:pPr rtl="0"/>
          <a:r>
            <a:rPr lang="en-US" sz="2200" dirty="0" smtClean="0"/>
            <a:t>Communicate a vision </a:t>
          </a:r>
          <a:endParaRPr lang="en-US" sz="2200" dirty="0"/>
        </a:p>
      </dgm:t>
    </dgm:pt>
    <dgm:pt modelId="{9E8EFFEC-5EB5-4D30-8490-D300B30F6BCA}" type="parTrans" cxnId="{7B45F510-BE64-48E4-92CE-4357994BE33E}">
      <dgm:prSet/>
      <dgm:spPr/>
      <dgm:t>
        <a:bodyPr/>
        <a:lstStyle/>
        <a:p>
          <a:endParaRPr lang="en-US"/>
        </a:p>
      </dgm:t>
    </dgm:pt>
    <dgm:pt modelId="{FBCF533E-BCCA-4B96-A501-976E369C8591}" type="sibTrans" cxnId="{7B45F510-BE64-48E4-92CE-4357994BE33E}">
      <dgm:prSet/>
      <dgm:spPr/>
      <dgm:t>
        <a:bodyPr/>
        <a:lstStyle/>
        <a:p>
          <a:endParaRPr lang="en-US"/>
        </a:p>
      </dgm:t>
    </dgm:pt>
    <dgm:pt modelId="{CCCE1D59-CA2D-BE4E-AE4B-C83D27D9311C}">
      <dgm:prSet custT="1"/>
      <dgm:spPr/>
      <dgm:t>
        <a:bodyPr/>
        <a:lstStyle/>
        <a:p>
          <a:pPr rtl="0"/>
          <a:r>
            <a:rPr lang="en-US" sz="2200" dirty="0" smtClean="0"/>
            <a:t>Plan</a:t>
          </a:r>
          <a:endParaRPr lang="en-US" sz="2200" dirty="0"/>
        </a:p>
      </dgm:t>
    </dgm:pt>
    <dgm:pt modelId="{F8DDE62A-E48D-6D46-A06C-B253F3D4F762}" type="parTrans" cxnId="{786D944E-74D2-EA4C-A200-1A9195D12398}">
      <dgm:prSet/>
      <dgm:spPr/>
      <dgm:t>
        <a:bodyPr/>
        <a:lstStyle/>
        <a:p>
          <a:endParaRPr lang="en-US"/>
        </a:p>
      </dgm:t>
    </dgm:pt>
    <dgm:pt modelId="{4ABFC8F6-7E50-164A-B783-A63B7BA5E120}" type="sibTrans" cxnId="{786D944E-74D2-EA4C-A200-1A9195D12398}">
      <dgm:prSet/>
      <dgm:spPr/>
      <dgm:t>
        <a:bodyPr/>
        <a:lstStyle/>
        <a:p>
          <a:endParaRPr lang="en-US"/>
        </a:p>
      </dgm:t>
    </dgm:pt>
    <dgm:pt modelId="{E1475619-CAC1-D44F-8880-29940320D300}">
      <dgm:prSet custT="1"/>
      <dgm:spPr/>
      <dgm:t>
        <a:bodyPr/>
        <a:lstStyle/>
        <a:p>
          <a:pPr rtl="0"/>
          <a:r>
            <a:rPr lang="en-US" sz="2200" dirty="0" smtClean="0"/>
            <a:t>Distinguish between need and want</a:t>
          </a:r>
          <a:endParaRPr lang="en-US" sz="2200" dirty="0"/>
        </a:p>
      </dgm:t>
    </dgm:pt>
    <dgm:pt modelId="{1967DE74-B79F-514D-AF43-12235E44E198}" type="parTrans" cxnId="{D608DEF3-B395-D640-9739-ACE09FA30AD3}">
      <dgm:prSet/>
      <dgm:spPr/>
      <dgm:t>
        <a:bodyPr/>
        <a:lstStyle/>
        <a:p>
          <a:endParaRPr lang="en-US"/>
        </a:p>
      </dgm:t>
    </dgm:pt>
    <dgm:pt modelId="{2E266D8B-BF88-2342-A5FA-CFB8D376BB79}" type="sibTrans" cxnId="{D608DEF3-B395-D640-9739-ACE09FA30AD3}">
      <dgm:prSet/>
      <dgm:spPr/>
      <dgm:t>
        <a:bodyPr/>
        <a:lstStyle/>
        <a:p>
          <a:endParaRPr lang="en-US"/>
        </a:p>
      </dgm:t>
    </dgm:pt>
    <dgm:pt modelId="{F9ACDA5D-839D-4EF7-BFDB-00C68AF3F80F}" type="pres">
      <dgm:prSet presAssocID="{9E6265E3-B7BA-4206-A33F-D14E93B355E3}" presName="vert0" presStyleCnt="0">
        <dgm:presLayoutVars>
          <dgm:dir/>
          <dgm:animOne val="branch"/>
          <dgm:animLvl val="lvl"/>
        </dgm:presLayoutVars>
      </dgm:prSet>
      <dgm:spPr/>
      <dgm:t>
        <a:bodyPr/>
        <a:lstStyle/>
        <a:p>
          <a:endParaRPr lang="en-US"/>
        </a:p>
      </dgm:t>
    </dgm:pt>
    <dgm:pt modelId="{64D00CFE-EF57-4D21-B603-9C20B3130B08}" type="pres">
      <dgm:prSet presAssocID="{5AE50DBE-A270-4A26-B65A-9D8158D20AD5}" presName="thickLine" presStyleLbl="alignNode1" presStyleIdx="0" presStyleCnt="1" custLinFactNeighborY="-443"/>
      <dgm:spPr/>
      <dgm:t>
        <a:bodyPr/>
        <a:lstStyle/>
        <a:p>
          <a:endParaRPr lang="en-US"/>
        </a:p>
      </dgm:t>
    </dgm:pt>
    <dgm:pt modelId="{262D818C-BAA9-46A3-983F-257B1E30C965}" type="pres">
      <dgm:prSet presAssocID="{5AE50DBE-A270-4A26-B65A-9D8158D20AD5}" presName="horz1" presStyleCnt="0"/>
      <dgm:spPr/>
    </dgm:pt>
    <dgm:pt modelId="{CA817A19-7A40-4397-AFEA-E73F6EC8C51B}" type="pres">
      <dgm:prSet presAssocID="{5AE50DBE-A270-4A26-B65A-9D8158D20AD5}" presName="tx1" presStyleLbl="revTx" presStyleIdx="0" presStyleCnt="6" custScaleX="142328"/>
      <dgm:spPr/>
      <dgm:t>
        <a:bodyPr/>
        <a:lstStyle/>
        <a:p>
          <a:endParaRPr lang="en-US"/>
        </a:p>
      </dgm:t>
    </dgm:pt>
    <dgm:pt modelId="{6A0E7D7B-3944-499B-B6B6-8E733BC04DE4}" type="pres">
      <dgm:prSet presAssocID="{5AE50DBE-A270-4A26-B65A-9D8158D20AD5}" presName="vert1" presStyleCnt="0"/>
      <dgm:spPr/>
    </dgm:pt>
    <dgm:pt modelId="{130B11FE-D177-41D3-97B7-3C7A05EE2201}" type="pres">
      <dgm:prSet presAssocID="{A2D2B7D9-ADAE-4ED4-A7BA-3DEF64BD4722}" presName="vertSpace2a" presStyleCnt="0"/>
      <dgm:spPr/>
    </dgm:pt>
    <dgm:pt modelId="{1DAF6463-9090-4D0C-A32C-8EB3478C28C2}" type="pres">
      <dgm:prSet presAssocID="{A2D2B7D9-ADAE-4ED4-A7BA-3DEF64BD4722}" presName="horz2" presStyleCnt="0"/>
      <dgm:spPr/>
    </dgm:pt>
    <dgm:pt modelId="{F4D63F88-E476-464B-A616-235D1797DDB0}" type="pres">
      <dgm:prSet presAssocID="{A2D2B7D9-ADAE-4ED4-A7BA-3DEF64BD4722}" presName="horzSpace2" presStyleCnt="0"/>
      <dgm:spPr/>
    </dgm:pt>
    <dgm:pt modelId="{3FF07ACF-F09F-4DE3-AB03-AE2E4354334F}" type="pres">
      <dgm:prSet presAssocID="{A2D2B7D9-ADAE-4ED4-A7BA-3DEF64BD4722}" presName="tx2" presStyleLbl="revTx" presStyleIdx="1" presStyleCnt="6" custScaleX="86297" custScaleY="71824" custLinFactNeighborX="-1554" custLinFactNeighborY="12249"/>
      <dgm:spPr/>
      <dgm:t>
        <a:bodyPr/>
        <a:lstStyle/>
        <a:p>
          <a:endParaRPr lang="en-US"/>
        </a:p>
      </dgm:t>
    </dgm:pt>
    <dgm:pt modelId="{E86CD1FF-6C03-4F59-88C3-3F492E44A3B9}" type="pres">
      <dgm:prSet presAssocID="{A2D2B7D9-ADAE-4ED4-A7BA-3DEF64BD4722}" presName="vert2" presStyleCnt="0"/>
      <dgm:spPr/>
    </dgm:pt>
    <dgm:pt modelId="{B4E4BAA1-6078-4E6C-8BC0-4C92A13039FB}" type="pres">
      <dgm:prSet presAssocID="{A2D2B7D9-ADAE-4ED4-A7BA-3DEF64BD4722}" presName="thinLine2b" presStyleLbl="callout" presStyleIdx="0" presStyleCnt="5" custLinFactY="101441" custLinFactNeighborY="200000"/>
      <dgm:spPr/>
    </dgm:pt>
    <dgm:pt modelId="{4BFD0ABF-E95D-4E15-89C8-A62891197F46}" type="pres">
      <dgm:prSet presAssocID="{A2D2B7D9-ADAE-4ED4-A7BA-3DEF64BD4722}" presName="vertSpace2b" presStyleCnt="0"/>
      <dgm:spPr/>
    </dgm:pt>
    <dgm:pt modelId="{BC31DB1B-6AF1-4DC8-83B6-6C836E2106B6}" type="pres">
      <dgm:prSet presAssocID="{22F61CF3-8E4D-4A83-A067-AD8E1B522ABB}" presName="horz2" presStyleCnt="0"/>
      <dgm:spPr/>
    </dgm:pt>
    <dgm:pt modelId="{A8453BBA-6A51-4F0F-B4A7-8C9FF4E822A6}" type="pres">
      <dgm:prSet presAssocID="{22F61CF3-8E4D-4A83-A067-AD8E1B522ABB}" presName="horzSpace2" presStyleCnt="0"/>
      <dgm:spPr/>
    </dgm:pt>
    <dgm:pt modelId="{876B3311-A304-4B39-83B1-795E6628CE25}" type="pres">
      <dgm:prSet presAssocID="{22F61CF3-8E4D-4A83-A067-AD8E1B522ABB}" presName="tx2" presStyleLbl="revTx" presStyleIdx="2" presStyleCnt="6" custScaleY="87398" custLinFactNeighborX="-1776" custLinFactNeighborY="21937"/>
      <dgm:spPr/>
      <dgm:t>
        <a:bodyPr/>
        <a:lstStyle/>
        <a:p>
          <a:endParaRPr lang="en-US"/>
        </a:p>
      </dgm:t>
    </dgm:pt>
    <dgm:pt modelId="{F3B3F39F-0316-4B01-B61F-13F8897683B1}" type="pres">
      <dgm:prSet presAssocID="{22F61CF3-8E4D-4A83-A067-AD8E1B522ABB}" presName="vert2" presStyleCnt="0"/>
      <dgm:spPr/>
    </dgm:pt>
    <dgm:pt modelId="{0577795E-44C4-451D-8B2A-EBFF9E1931BA}" type="pres">
      <dgm:prSet presAssocID="{22F61CF3-8E4D-4A83-A067-AD8E1B522ABB}" presName="thinLine2b" presStyleLbl="callout" presStyleIdx="1" presStyleCnt="5" custLinFactY="1303" custLinFactNeighborY="100000"/>
      <dgm:spPr/>
    </dgm:pt>
    <dgm:pt modelId="{6A9730E7-DB9F-4E03-8724-8F09D2B10A18}" type="pres">
      <dgm:prSet presAssocID="{22F61CF3-8E4D-4A83-A067-AD8E1B522ABB}" presName="vertSpace2b" presStyleCnt="0"/>
      <dgm:spPr/>
    </dgm:pt>
    <dgm:pt modelId="{E3DE29F6-9142-456E-9FC8-4559A4583DD9}" type="pres">
      <dgm:prSet presAssocID="{26FEEE48-6A07-4ADC-854B-55E1F050B659}" presName="horz2" presStyleCnt="0"/>
      <dgm:spPr/>
    </dgm:pt>
    <dgm:pt modelId="{829575D9-D8C9-4AF0-A167-30F716195E24}" type="pres">
      <dgm:prSet presAssocID="{26FEEE48-6A07-4ADC-854B-55E1F050B659}" presName="horzSpace2" presStyleCnt="0"/>
      <dgm:spPr/>
    </dgm:pt>
    <dgm:pt modelId="{39C47579-A6BA-4963-8227-CBC0707FD7DC}" type="pres">
      <dgm:prSet presAssocID="{26FEEE48-6A07-4ADC-854B-55E1F050B659}" presName="tx2" presStyleLbl="revTx" presStyleIdx="3" presStyleCnt="6" custScaleY="74000" custLinFactNeighborX="-1336" custLinFactNeighborY="10139"/>
      <dgm:spPr/>
      <dgm:t>
        <a:bodyPr/>
        <a:lstStyle/>
        <a:p>
          <a:endParaRPr lang="en-US"/>
        </a:p>
      </dgm:t>
    </dgm:pt>
    <dgm:pt modelId="{6018A540-376C-4F6B-9095-3009FEAE873B}" type="pres">
      <dgm:prSet presAssocID="{26FEEE48-6A07-4ADC-854B-55E1F050B659}" presName="vert2" presStyleCnt="0"/>
      <dgm:spPr/>
    </dgm:pt>
    <dgm:pt modelId="{6ED10D84-E1D5-4C37-9119-FD7AC8666D09}" type="pres">
      <dgm:prSet presAssocID="{26FEEE48-6A07-4ADC-854B-55E1F050B659}" presName="thinLine2b" presStyleLbl="callout" presStyleIdx="2" presStyleCnt="5" custLinFactY="168582" custLinFactNeighborY="200000"/>
      <dgm:spPr/>
    </dgm:pt>
    <dgm:pt modelId="{AA41CCB9-9E6E-467B-95DC-FF02D8BCAF87}" type="pres">
      <dgm:prSet presAssocID="{26FEEE48-6A07-4ADC-854B-55E1F050B659}" presName="vertSpace2b" presStyleCnt="0"/>
      <dgm:spPr/>
    </dgm:pt>
    <dgm:pt modelId="{F19D6C72-2A35-B54B-8A7F-7F51A0802013}" type="pres">
      <dgm:prSet presAssocID="{CCCE1D59-CA2D-BE4E-AE4B-C83D27D9311C}" presName="horz2" presStyleCnt="0"/>
      <dgm:spPr/>
    </dgm:pt>
    <dgm:pt modelId="{DD433A20-FD8A-0244-A609-D69154B242BE}" type="pres">
      <dgm:prSet presAssocID="{CCCE1D59-CA2D-BE4E-AE4B-C83D27D9311C}" presName="horzSpace2" presStyleCnt="0"/>
      <dgm:spPr/>
    </dgm:pt>
    <dgm:pt modelId="{73CCA0C6-8A65-D342-BE21-72080833C0FF}" type="pres">
      <dgm:prSet presAssocID="{CCCE1D59-CA2D-BE4E-AE4B-C83D27D9311C}" presName="tx2" presStyleLbl="revTx" presStyleIdx="4" presStyleCnt="6" custLinFactNeighborX="-884" custLinFactNeighborY="21435"/>
      <dgm:spPr/>
      <dgm:t>
        <a:bodyPr/>
        <a:lstStyle/>
        <a:p>
          <a:endParaRPr lang="en-US"/>
        </a:p>
      </dgm:t>
    </dgm:pt>
    <dgm:pt modelId="{22048463-70DD-C946-A7E4-073573F7EC87}" type="pres">
      <dgm:prSet presAssocID="{CCCE1D59-CA2D-BE4E-AE4B-C83D27D9311C}" presName="vert2" presStyleCnt="0"/>
      <dgm:spPr/>
    </dgm:pt>
    <dgm:pt modelId="{8C3E16D6-8197-D644-BB66-131E93079707}" type="pres">
      <dgm:prSet presAssocID="{CCCE1D59-CA2D-BE4E-AE4B-C83D27D9311C}" presName="thinLine2b" presStyleLbl="callout" presStyleIdx="3" presStyleCnt="5"/>
      <dgm:spPr/>
    </dgm:pt>
    <dgm:pt modelId="{26054CEF-EB08-E648-B3E2-65D92D949091}" type="pres">
      <dgm:prSet presAssocID="{CCCE1D59-CA2D-BE4E-AE4B-C83D27D9311C}" presName="vertSpace2b" presStyleCnt="0"/>
      <dgm:spPr/>
    </dgm:pt>
    <dgm:pt modelId="{FB64E033-AD50-3245-997F-1DE056BEFF66}" type="pres">
      <dgm:prSet presAssocID="{E1475619-CAC1-D44F-8880-29940320D300}" presName="horz2" presStyleCnt="0"/>
      <dgm:spPr/>
    </dgm:pt>
    <dgm:pt modelId="{938F0138-E584-604A-A7B5-4693345EBF4F}" type="pres">
      <dgm:prSet presAssocID="{E1475619-CAC1-D44F-8880-29940320D300}" presName="horzSpace2" presStyleCnt="0"/>
      <dgm:spPr/>
    </dgm:pt>
    <dgm:pt modelId="{6632362E-6D5B-DE4A-895A-5AF080DD9058}" type="pres">
      <dgm:prSet presAssocID="{E1475619-CAC1-D44F-8880-29940320D300}" presName="tx2" presStyleLbl="revTx" presStyleIdx="5" presStyleCnt="6" custScaleY="79090" custLinFactNeighborX="-663" custLinFactNeighborY="6836"/>
      <dgm:spPr/>
      <dgm:t>
        <a:bodyPr/>
        <a:lstStyle/>
        <a:p>
          <a:endParaRPr lang="en-US"/>
        </a:p>
      </dgm:t>
    </dgm:pt>
    <dgm:pt modelId="{3DDEBE35-9142-C348-8BBF-3A541D58F299}" type="pres">
      <dgm:prSet presAssocID="{E1475619-CAC1-D44F-8880-29940320D300}" presName="vert2" presStyleCnt="0"/>
      <dgm:spPr/>
    </dgm:pt>
    <dgm:pt modelId="{279750D1-E1A7-4F49-AAAE-56546FF1F5B6}" type="pres">
      <dgm:prSet presAssocID="{E1475619-CAC1-D44F-8880-29940320D300}" presName="thinLine2b" presStyleLbl="callout" presStyleIdx="4" presStyleCnt="5"/>
      <dgm:spPr/>
    </dgm:pt>
    <dgm:pt modelId="{6E6ABEFC-57FD-354B-A176-1B10D8B7A43F}" type="pres">
      <dgm:prSet presAssocID="{E1475619-CAC1-D44F-8880-29940320D300}" presName="vertSpace2b" presStyleCnt="0"/>
      <dgm:spPr/>
    </dgm:pt>
  </dgm:ptLst>
  <dgm:cxnLst>
    <dgm:cxn modelId="{7B45F510-BE64-48E4-92CE-4357994BE33E}" srcId="{5AE50DBE-A270-4A26-B65A-9D8158D20AD5}" destId="{26FEEE48-6A07-4ADC-854B-55E1F050B659}" srcOrd="2" destOrd="0" parTransId="{9E8EFFEC-5EB5-4D30-8490-D300B30F6BCA}" sibTransId="{FBCF533E-BCCA-4B96-A501-976E369C8591}"/>
    <dgm:cxn modelId="{D608DEF3-B395-D640-9739-ACE09FA30AD3}" srcId="{5AE50DBE-A270-4A26-B65A-9D8158D20AD5}" destId="{E1475619-CAC1-D44F-8880-29940320D300}" srcOrd="4" destOrd="0" parTransId="{1967DE74-B79F-514D-AF43-12235E44E198}" sibTransId="{2E266D8B-BF88-2342-A5FA-CFB8D376BB79}"/>
    <dgm:cxn modelId="{0AD59DC6-D081-4156-92F2-B805C12FD86C}" srcId="{5AE50DBE-A270-4A26-B65A-9D8158D20AD5}" destId="{22F61CF3-8E4D-4A83-A067-AD8E1B522ABB}" srcOrd="1" destOrd="0" parTransId="{1334F9B5-5E43-4181-A4BF-DE8405B157A9}" sibTransId="{8D417862-084C-4E2B-9DE1-E20376035F44}"/>
    <dgm:cxn modelId="{35AEBF3F-2379-DB4A-89F4-4CD35B8AB4D1}" type="presOf" srcId="{E1475619-CAC1-D44F-8880-29940320D300}" destId="{6632362E-6D5B-DE4A-895A-5AF080DD9058}" srcOrd="0" destOrd="0" presId="urn:microsoft.com/office/officeart/2008/layout/LinedList"/>
    <dgm:cxn modelId="{707800BD-2BBE-0046-B8A4-0964D9BB9DF4}" type="presOf" srcId="{CCCE1D59-CA2D-BE4E-AE4B-C83D27D9311C}" destId="{73CCA0C6-8A65-D342-BE21-72080833C0FF}" srcOrd="0" destOrd="0" presId="urn:microsoft.com/office/officeart/2008/layout/LinedList"/>
    <dgm:cxn modelId="{786D944E-74D2-EA4C-A200-1A9195D12398}" srcId="{5AE50DBE-A270-4A26-B65A-9D8158D20AD5}" destId="{CCCE1D59-CA2D-BE4E-AE4B-C83D27D9311C}" srcOrd="3" destOrd="0" parTransId="{F8DDE62A-E48D-6D46-A06C-B253F3D4F762}" sibTransId="{4ABFC8F6-7E50-164A-B783-A63B7BA5E120}"/>
    <dgm:cxn modelId="{FF4CFEE5-9733-E44B-AE7B-F413B77D4464}" type="presOf" srcId="{26FEEE48-6A07-4ADC-854B-55E1F050B659}" destId="{39C47579-A6BA-4963-8227-CBC0707FD7DC}" srcOrd="0" destOrd="0" presId="urn:microsoft.com/office/officeart/2008/layout/LinedList"/>
    <dgm:cxn modelId="{82435D57-5E2C-FF45-8814-29FAB09FA7AB}" type="presOf" srcId="{9E6265E3-B7BA-4206-A33F-D14E93B355E3}" destId="{F9ACDA5D-839D-4EF7-BFDB-00C68AF3F80F}" srcOrd="0" destOrd="0" presId="urn:microsoft.com/office/officeart/2008/layout/LinedList"/>
    <dgm:cxn modelId="{370A541C-669B-294B-B8C7-D7FDE5A22CBF}" type="presOf" srcId="{5AE50DBE-A270-4A26-B65A-9D8158D20AD5}" destId="{CA817A19-7A40-4397-AFEA-E73F6EC8C51B}" srcOrd="0" destOrd="0" presId="urn:microsoft.com/office/officeart/2008/layout/LinedList"/>
    <dgm:cxn modelId="{F298ACA8-1A4C-F24E-9D20-110871ED85BF}" type="presOf" srcId="{22F61CF3-8E4D-4A83-A067-AD8E1B522ABB}" destId="{876B3311-A304-4B39-83B1-795E6628CE25}" srcOrd="0" destOrd="0" presId="urn:microsoft.com/office/officeart/2008/layout/LinedList"/>
    <dgm:cxn modelId="{147C6F86-A8CB-4B85-943D-3DEC1DEC8324}" srcId="{9E6265E3-B7BA-4206-A33F-D14E93B355E3}" destId="{5AE50DBE-A270-4A26-B65A-9D8158D20AD5}" srcOrd="0" destOrd="0" parTransId="{3583D27F-289B-4A79-9A5E-5042C1352443}" sibTransId="{D2B3D0A6-946B-42AD-B5E5-0AB790B022C5}"/>
    <dgm:cxn modelId="{DB7DBDE8-12DA-4A17-BEC4-633C44916FBF}" srcId="{5AE50DBE-A270-4A26-B65A-9D8158D20AD5}" destId="{A2D2B7D9-ADAE-4ED4-A7BA-3DEF64BD4722}" srcOrd="0" destOrd="0" parTransId="{02BDDF37-0405-4A07-A7C9-EBB0902C7083}" sibTransId="{64BD7AFD-AAAE-42E4-8056-AA10658F21AC}"/>
    <dgm:cxn modelId="{B3DBF5DA-8DD3-E042-8BAC-62609918983A}" type="presOf" srcId="{A2D2B7D9-ADAE-4ED4-A7BA-3DEF64BD4722}" destId="{3FF07ACF-F09F-4DE3-AB03-AE2E4354334F}" srcOrd="0" destOrd="0" presId="urn:microsoft.com/office/officeart/2008/layout/LinedList"/>
    <dgm:cxn modelId="{FAFEC96E-E25B-694B-BA01-0208E832C084}" type="presParOf" srcId="{F9ACDA5D-839D-4EF7-BFDB-00C68AF3F80F}" destId="{64D00CFE-EF57-4D21-B603-9C20B3130B08}" srcOrd="0" destOrd="0" presId="urn:microsoft.com/office/officeart/2008/layout/LinedList"/>
    <dgm:cxn modelId="{DB6630EE-74B8-DB43-B4D2-2582D15307A0}" type="presParOf" srcId="{F9ACDA5D-839D-4EF7-BFDB-00C68AF3F80F}" destId="{262D818C-BAA9-46A3-983F-257B1E30C965}" srcOrd="1" destOrd="0" presId="urn:microsoft.com/office/officeart/2008/layout/LinedList"/>
    <dgm:cxn modelId="{20B09B3C-0216-3245-912E-F71A89F5300F}" type="presParOf" srcId="{262D818C-BAA9-46A3-983F-257B1E30C965}" destId="{CA817A19-7A40-4397-AFEA-E73F6EC8C51B}" srcOrd="0" destOrd="0" presId="urn:microsoft.com/office/officeart/2008/layout/LinedList"/>
    <dgm:cxn modelId="{BF232C0C-34D6-6149-8B1E-00DA728586C8}" type="presParOf" srcId="{262D818C-BAA9-46A3-983F-257B1E30C965}" destId="{6A0E7D7B-3944-499B-B6B6-8E733BC04DE4}" srcOrd="1" destOrd="0" presId="urn:microsoft.com/office/officeart/2008/layout/LinedList"/>
    <dgm:cxn modelId="{0EA07FF2-BEFC-5F43-A8DC-BE2840203815}" type="presParOf" srcId="{6A0E7D7B-3944-499B-B6B6-8E733BC04DE4}" destId="{130B11FE-D177-41D3-97B7-3C7A05EE2201}" srcOrd="0" destOrd="0" presId="urn:microsoft.com/office/officeart/2008/layout/LinedList"/>
    <dgm:cxn modelId="{5B7A1AEB-D8CB-9B4D-A2B8-33149066DCB2}" type="presParOf" srcId="{6A0E7D7B-3944-499B-B6B6-8E733BC04DE4}" destId="{1DAF6463-9090-4D0C-A32C-8EB3478C28C2}" srcOrd="1" destOrd="0" presId="urn:microsoft.com/office/officeart/2008/layout/LinedList"/>
    <dgm:cxn modelId="{6658AD00-2C13-464B-9486-F25FD1B76221}" type="presParOf" srcId="{1DAF6463-9090-4D0C-A32C-8EB3478C28C2}" destId="{F4D63F88-E476-464B-A616-235D1797DDB0}" srcOrd="0" destOrd="0" presId="urn:microsoft.com/office/officeart/2008/layout/LinedList"/>
    <dgm:cxn modelId="{56C411A4-D03B-8242-9647-A3DA0B8AD078}" type="presParOf" srcId="{1DAF6463-9090-4D0C-A32C-8EB3478C28C2}" destId="{3FF07ACF-F09F-4DE3-AB03-AE2E4354334F}" srcOrd="1" destOrd="0" presId="urn:microsoft.com/office/officeart/2008/layout/LinedList"/>
    <dgm:cxn modelId="{91F42600-AE08-C944-B93E-58DD2A44F220}" type="presParOf" srcId="{1DAF6463-9090-4D0C-A32C-8EB3478C28C2}" destId="{E86CD1FF-6C03-4F59-88C3-3F492E44A3B9}" srcOrd="2" destOrd="0" presId="urn:microsoft.com/office/officeart/2008/layout/LinedList"/>
    <dgm:cxn modelId="{FDEE6A78-1A48-6147-881C-4404CF4C0DE5}" type="presParOf" srcId="{6A0E7D7B-3944-499B-B6B6-8E733BC04DE4}" destId="{B4E4BAA1-6078-4E6C-8BC0-4C92A13039FB}" srcOrd="2" destOrd="0" presId="urn:microsoft.com/office/officeart/2008/layout/LinedList"/>
    <dgm:cxn modelId="{70F2B738-7457-3340-A4FB-3A6075ED69DD}" type="presParOf" srcId="{6A0E7D7B-3944-499B-B6B6-8E733BC04DE4}" destId="{4BFD0ABF-E95D-4E15-89C8-A62891197F46}" srcOrd="3" destOrd="0" presId="urn:microsoft.com/office/officeart/2008/layout/LinedList"/>
    <dgm:cxn modelId="{069E6892-9E08-7642-A382-F015AF81DC35}" type="presParOf" srcId="{6A0E7D7B-3944-499B-B6B6-8E733BC04DE4}" destId="{BC31DB1B-6AF1-4DC8-83B6-6C836E2106B6}" srcOrd="4" destOrd="0" presId="urn:microsoft.com/office/officeart/2008/layout/LinedList"/>
    <dgm:cxn modelId="{BC0252FB-BA52-614C-85EF-519F895A3D19}" type="presParOf" srcId="{BC31DB1B-6AF1-4DC8-83B6-6C836E2106B6}" destId="{A8453BBA-6A51-4F0F-B4A7-8C9FF4E822A6}" srcOrd="0" destOrd="0" presId="urn:microsoft.com/office/officeart/2008/layout/LinedList"/>
    <dgm:cxn modelId="{A3060DD5-F14F-6145-8BF4-D4327D014AB7}" type="presParOf" srcId="{BC31DB1B-6AF1-4DC8-83B6-6C836E2106B6}" destId="{876B3311-A304-4B39-83B1-795E6628CE25}" srcOrd="1" destOrd="0" presId="urn:microsoft.com/office/officeart/2008/layout/LinedList"/>
    <dgm:cxn modelId="{DDFCD6C5-C036-EE40-9B12-636469A8DB3D}" type="presParOf" srcId="{BC31DB1B-6AF1-4DC8-83B6-6C836E2106B6}" destId="{F3B3F39F-0316-4B01-B61F-13F8897683B1}" srcOrd="2" destOrd="0" presId="urn:microsoft.com/office/officeart/2008/layout/LinedList"/>
    <dgm:cxn modelId="{A6BE2A24-7552-D747-99FC-AF8F5940A9D1}" type="presParOf" srcId="{6A0E7D7B-3944-499B-B6B6-8E733BC04DE4}" destId="{0577795E-44C4-451D-8B2A-EBFF9E1931BA}" srcOrd="5" destOrd="0" presId="urn:microsoft.com/office/officeart/2008/layout/LinedList"/>
    <dgm:cxn modelId="{7984536F-5E35-1A49-87F8-A6B7DA2091F9}" type="presParOf" srcId="{6A0E7D7B-3944-499B-B6B6-8E733BC04DE4}" destId="{6A9730E7-DB9F-4E03-8724-8F09D2B10A18}" srcOrd="6" destOrd="0" presId="urn:microsoft.com/office/officeart/2008/layout/LinedList"/>
    <dgm:cxn modelId="{4DCD7DB9-1BC6-464E-A51C-DCADF26C2624}" type="presParOf" srcId="{6A0E7D7B-3944-499B-B6B6-8E733BC04DE4}" destId="{E3DE29F6-9142-456E-9FC8-4559A4583DD9}" srcOrd="7" destOrd="0" presId="urn:microsoft.com/office/officeart/2008/layout/LinedList"/>
    <dgm:cxn modelId="{4F1FC7F9-B055-894D-B2E4-2DD852DB733E}" type="presParOf" srcId="{E3DE29F6-9142-456E-9FC8-4559A4583DD9}" destId="{829575D9-D8C9-4AF0-A167-30F716195E24}" srcOrd="0" destOrd="0" presId="urn:microsoft.com/office/officeart/2008/layout/LinedList"/>
    <dgm:cxn modelId="{53FC3F84-676A-4347-8626-8C44621808D3}" type="presParOf" srcId="{E3DE29F6-9142-456E-9FC8-4559A4583DD9}" destId="{39C47579-A6BA-4963-8227-CBC0707FD7DC}" srcOrd="1" destOrd="0" presId="urn:microsoft.com/office/officeart/2008/layout/LinedList"/>
    <dgm:cxn modelId="{846A3C8B-2E21-A247-93BF-73A49A1E9F63}" type="presParOf" srcId="{E3DE29F6-9142-456E-9FC8-4559A4583DD9}" destId="{6018A540-376C-4F6B-9095-3009FEAE873B}" srcOrd="2" destOrd="0" presId="urn:microsoft.com/office/officeart/2008/layout/LinedList"/>
    <dgm:cxn modelId="{8D92AF70-906A-3C40-914E-564B9DFC16D2}" type="presParOf" srcId="{6A0E7D7B-3944-499B-B6B6-8E733BC04DE4}" destId="{6ED10D84-E1D5-4C37-9119-FD7AC8666D09}" srcOrd="8" destOrd="0" presId="urn:microsoft.com/office/officeart/2008/layout/LinedList"/>
    <dgm:cxn modelId="{455D5A00-7D90-5F44-86E2-4B04C411F4A1}" type="presParOf" srcId="{6A0E7D7B-3944-499B-B6B6-8E733BC04DE4}" destId="{AA41CCB9-9E6E-467B-95DC-FF02D8BCAF87}" srcOrd="9" destOrd="0" presId="urn:microsoft.com/office/officeart/2008/layout/LinedList"/>
    <dgm:cxn modelId="{E7B30439-1193-DD40-B198-6187E1375DE5}" type="presParOf" srcId="{6A0E7D7B-3944-499B-B6B6-8E733BC04DE4}" destId="{F19D6C72-2A35-B54B-8A7F-7F51A0802013}" srcOrd="10" destOrd="0" presId="urn:microsoft.com/office/officeart/2008/layout/LinedList"/>
    <dgm:cxn modelId="{10BA0058-8C43-BB4C-842E-CD66CDB3E359}" type="presParOf" srcId="{F19D6C72-2A35-B54B-8A7F-7F51A0802013}" destId="{DD433A20-FD8A-0244-A609-D69154B242BE}" srcOrd="0" destOrd="0" presId="urn:microsoft.com/office/officeart/2008/layout/LinedList"/>
    <dgm:cxn modelId="{89CFDD5F-6BF4-F046-B1F6-298B21B31AFE}" type="presParOf" srcId="{F19D6C72-2A35-B54B-8A7F-7F51A0802013}" destId="{73CCA0C6-8A65-D342-BE21-72080833C0FF}" srcOrd="1" destOrd="0" presId="urn:microsoft.com/office/officeart/2008/layout/LinedList"/>
    <dgm:cxn modelId="{2151DE77-FB3F-D441-B16B-DFB1A42853E7}" type="presParOf" srcId="{F19D6C72-2A35-B54B-8A7F-7F51A0802013}" destId="{22048463-70DD-C946-A7E4-073573F7EC87}" srcOrd="2" destOrd="0" presId="urn:microsoft.com/office/officeart/2008/layout/LinedList"/>
    <dgm:cxn modelId="{F9106AF4-8570-3F4D-8EF3-95C82F343D7B}" type="presParOf" srcId="{6A0E7D7B-3944-499B-B6B6-8E733BC04DE4}" destId="{8C3E16D6-8197-D644-BB66-131E93079707}" srcOrd="11" destOrd="0" presId="urn:microsoft.com/office/officeart/2008/layout/LinedList"/>
    <dgm:cxn modelId="{73BC2277-51FE-2C45-A736-01BAD3B50767}" type="presParOf" srcId="{6A0E7D7B-3944-499B-B6B6-8E733BC04DE4}" destId="{26054CEF-EB08-E648-B3E2-65D92D949091}" srcOrd="12" destOrd="0" presId="urn:microsoft.com/office/officeart/2008/layout/LinedList"/>
    <dgm:cxn modelId="{2B06F8A3-A7C9-6547-8363-B350CF9B17A5}" type="presParOf" srcId="{6A0E7D7B-3944-499B-B6B6-8E733BC04DE4}" destId="{FB64E033-AD50-3245-997F-1DE056BEFF66}" srcOrd="13" destOrd="0" presId="urn:microsoft.com/office/officeart/2008/layout/LinedList"/>
    <dgm:cxn modelId="{0D72DB16-5C80-0D4E-B0C2-4F1EF63BF61F}" type="presParOf" srcId="{FB64E033-AD50-3245-997F-1DE056BEFF66}" destId="{938F0138-E584-604A-A7B5-4693345EBF4F}" srcOrd="0" destOrd="0" presId="urn:microsoft.com/office/officeart/2008/layout/LinedList"/>
    <dgm:cxn modelId="{44AEDBB8-11E7-274C-ADCC-FAD8041ADABF}" type="presParOf" srcId="{FB64E033-AD50-3245-997F-1DE056BEFF66}" destId="{6632362E-6D5B-DE4A-895A-5AF080DD9058}" srcOrd="1" destOrd="0" presId="urn:microsoft.com/office/officeart/2008/layout/LinedList"/>
    <dgm:cxn modelId="{FE40A1D0-BD4F-4347-8853-828018CD5FA7}" type="presParOf" srcId="{FB64E033-AD50-3245-997F-1DE056BEFF66}" destId="{3DDEBE35-9142-C348-8BBF-3A541D58F299}" srcOrd="2" destOrd="0" presId="urn:microsoft.com/office/officeart/2008/layout/LinedList"/>
    <dgm:cxn modelId="{6BA7062C-1DA9-5A45-BE1F-D873B3BDAE85}" type="presParOf" srcId="{6A0E7D7B-3944-499B-B6B6-8E733BC04DE4}" destId="{279750D1-E1A7-4F49-AAAE-56546FF1F5B6}" srcOrd="14" destOrd="0" presId="urn:microsoft.com/office/officeart/2008/layout/LinedList"/>
    <dgm:cxn modelId="{39725663-05E3-204E-AC6A-BFF1A71DE4DB}" type="presParOf" srcId="{6A0E7D7B-3944-499B-B6B6-8E733BC04DE4}" destId="{6E6ABEFC-57FD-354B-A176-1B10D8B7A43F}"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6265E3-B7BA-4206-A33F-D14E93B355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E50DBE-A270-4A26-B65A-9D8158D20AD5}">
      <dgm:prSet custT="1"/>
      <dgm:spPr/>
      <dgm:t>
        <a:bodyPr/>
        <a:lstStyle/>
        <a:p>
          <a:pPr rtl="0"/>
          <a:endParaRPr lang="en-US" sz="2800" b="1" dirty="0">
            <a:solidFill>
              <a:schemeClr val="accent2"/>
            </a:solidFill>
          </a:endParaRPr>
        </a:p>
      </dgm:t>
    </dgm:pt>
    <dgm:pt modelId="{3583D27F-289B-4A79-9A5E-5042C1352443}" type="parTrans" cxnId="{147C6F86-A8CB-4B85-943D-3DEC1DEC8324}">
      <dgm:prSet/>
      <dgm:spPr/>
      <dgm:t>
        <a:bodyPr/>
        <a:lstStyle/>
        <a:p>
          <a:endParaRPr lang="en-US"/>
        </a:p>
      </dgm:t>
    </dgm:pt>
    <dgm:pt modelId="{D2B3D0A6-946B-42AD-B5E5-0AB790B022C5}" type="sibTrans" cxnId="{147C6F86-A8CB-4B85-943D-3DEC1DEC8324}">
      <dgm:prSet/>
      <dgm:spPr/>
      <dgm:t>
        <a:bodyPr/>
        <a:lstStyle/>
        <a:p>
          <a:endParaRPr lang="en-US"/>
        </a:p>
      </dgm:t>
    </dgm:pt>
    <dgm:pt modelId="{A2D2B7D9-ADAE-4ED4-A7BA-3DEF64BD4722}">
      <dgm:prSet custT="1"/>
      <dgm:spPr/>
      <dgm:t>
        <a:bodyPr/>
        <a:lstStyle/>
        <a:p>
          <a:pPr marL="0" indent="0" rtl="0"/>
          <a:r>
            <a:rPr lang="en-US" sz="2200" dirty="0" smtClean="0"/>
            <a:t>Build a timeline</a:t>
          </a:r>
          <a:endParaRPr lang="en-US" sz="2200" dirty="0"/>
        </a:p>
      </dgm:t>
    </dgm:pt>
    <dgm:pt modelId="{02BDDF37-0405-4A07-A7C9-EBB0902C7083}" type="parTrans" cxnId="{DB7DBDE8-12DA-4A17-BEC4-633C44916FBF}">
      <dgm:prSet/>
      <dgm:spPr/>
      <dgm:t>
        <a:bodyPr/>
        <a:lstStyle/>
        <a:p>
          <a:endParaRPr lang="en-US"/>
        </a:p>
      </dgm:t>
    </dgm:pt>
    <dgm:pt modelId="{64BD7AFD-AAAE-42E4-8056-AA10658F21AC}" type="sibTrans" cxnId="{DB7DBDE8-12DA-4A17-BEC4-633C44916FBF}">
      <dgm:prSet/>
      <dgm:spPr/>
      <dgm:t>
        <a:bodyPr/>
        <a:lstStyle/>
        <a:p>
          <a:endParaRPr lang="en-US"/>
        </a:p>
      </dgm:t>
    </dgm:pt>
    <dgm:pt modelId="{22F61CF3-8E4D-4A83-A067-AD8E1B522ABB}">
      <dgm:prSet custT="1"/>
      <dgm:spPr/>
      <dgm:t>
        <a:bodyPr/>
        <a:lstStyle/>
        <a:p>
          <a:pPr rtl="0"/>
          <a:r>
            <a:rPr lang="en-US" sz="2200" dirty="0" smtClean="0"/>
            <a:t>Share your budget</a:t>
          </a:r>
          <a:endParaRPr lang="en-US" sz="2200" dirty="0"/>
        </a:p>
      </dgm:t>
    </dgm:pt>
    <dgm:pt modelId="{1334F9B5-5E43-4181-A4BF-DE8405B157A9}" type="parTrans" cxnId="{0AD59DC6-D081-4156-92F2-B805C12FD86C}">
      <dgm:prSet/>
      <dgm:spPr/>
      <dgm:t>
        <a:bodyPr/>
        <a:lstStyle/>
        <a:p>
          <a:endParaRPr lang="en-US"/>
        </a:p>
      </dgm:t>
    </dgm:pt>
    <dgm:pt modelId="{8D417862-084C-4E2B-9DE1-E20376035F44}" type="sibTrans" cxnId="{0AD59DC6-D081-4156-92F2-B805C12FD86C}">
      <dgm:prSet/>
      <dgm:spPr/>
      <dgm:t>
        <a:bodyPr/>
        <a:lstStyle/>
        <a:p>
          <a:endParaRPr lang="en-US"/>
        </a:p>
      </dgm:t>
    </dgm:pt>
    <dgm:pt modelId="{26FEEE48-6A07-4ADC-854B-55E1F050B659}">
      <dgm:prSet custT="1"/>
      <dgm:spPr/>
      <dgm:t>
        <a:bodyPr/>
        <a:lstStyle/>
        <a:p>
          <a:pPr rtl="0"/>
          <a:r>
            <a:rPr lang="en-US" sz="2200" dirty="0" smtClean="0"/>
            <a:t>Take baby steps </a:t>
          </a:r>
          <a:endParaRPr lang="en-US" sz="2200" dirty="0"/>
        </a:p>
      </dgm:t>
    </dgm:pt>
    <dgm:pt modelId="{9E8EFFEC-5EB5-4D30-8490-D300B30F6BCA}" type="parTrans" cxnId="{7B45F510-BE64-48E4-92CE-4357994BE33E}">
      <dgm:prSet/>
      <dgm:spPr/>
      <dgm:t>
        <a:bodyPr/>
        <a:lstStyle/>
        <a:p>
          <a:endParaRPr lang="en-US"/>
        </a:p>
      </dgm:t>
    </dgm:pt>
    <dgm:pt modelId="{FBCF533E-BCCA-4B96-A501-976E369C8591}" type="sibTrans" cxnId="{7B45F510-BE64-48E4-92CE-4357994BE33E}">
      <dgm:prSet/>
      <dgm:spPr/>
      <dgm:t>
        <a:bodyPr/>
        <a:lstStyle/>
        <a:p>
          <a:endParaRPr lang="en-US"/>
        </a:p>
      </dgm:t>
    </dgm:pt>
    <dgm:pt modelId="{CCCE1D59-CA2D-BE4E-AE4B-C83D27D9311C}">
      <dgm:prSet custT="1"/>
      <dgm:spPr/>
      <dgm:t>
        <a:bodyPr/>
        <a:lstStyle/>
        <a:p>
          <a:pPr rtl="0"/>
          <a:r>
            <a:rPr lang="en-US" sz="2200" dirty="0" smtClean="0"/>
            <a:t>Test, test, test</a:t>
          </a:r>
          <a:endParaRPr lang="en-US" sz="2200" dirty="0"/>
        </a:p>
      </dgm:t>
    </dgm:pt>
    <dgm:pt modelId="{F8DDE62A-E48D-6D46-A06C-B253F3D4F762}" type="parTrans" cxnId="{786D944E-74D2-EA4C-A200-1A9195D12398}">
      <dgm:prSet/>
      <dgm:spPr/>
      <dgm:t>
        <a:bodyPr/>
        <a:lstStyle/>
        <a:p>
          <a:endParaRPr lang="en-US"/>
        </a:p>
      </dgm:t>
    </dgm:pt>
    <dgm:pt modelId="{4ABFC8F6-7E50-164A-B783-A63B7BA5E120}" type="sibTrans" cxnId="{786D944E-74D2-EA4C-A200-1A9195D12398}">
      <dgm:prSet/>
      <dgm:spPr/>
      <dgm:t>
        <a:bodyPr/>
        <a:lstStyle/>
        <a:p>
          <a:endParaRPr lang="en-US"/>
        </a:p>
      </dgm:t>
    </dgm:pt>
    <dgm:pt modelId="{E1475619-CAC1-D44F-8880-29940320D300}">
      <dgm:prSet custT="1"/>
      <dgm:spPr/>
      <dgm:t>
        <a:bodyPr/>
        <a:lstStyle/>
        <a:p>
          <a:pPr rtl="0"/>
          <a:r>
            <a:rPr lang="en-US" sz="2200" dirty="0" smtClean="0"/>
            <a:t>Provide fast results</a:t>
          </a:r>
          <a:endParaRPr lang="en-US" sz="2200" dirty="0"/>
        </a:p>
      </dgm:t>
    </dgm:pt>
    <dgm:pt modelId="{1967DE74-B79F-514D-AF43-12235E44E198}" type="parTrans" cxnId="{D608DEF3-B395-D640-9739-ACE09FA30AD3}">
      <dgm:prSet/>
      <dgm:spPr/>
      <dgm:t>
        <a:bodyPr/>
        <a:lstStyle/>
        <a:p>
          <a:endParaRPr lang="en-US"/>
        </a:p>
      </dgm:t>
    </dgm:pt>
    <dgm:pt modelId="{2E266D8B-BF88-2342-A5FA-CFB8D376BB79}" type="sibTrans" cxnId="{D608DEF3-B395-D640-9739-ACE09FA30AD3}">
      <dgm:prSet/>
      <dgm:spPr/>
      <dgm:t>
        <a:bodyPr/>
        <a:lstStyle/>
        <a:p>
          <a:endParaRPr lang="en-US"/>
        </a:p>
      </dgm:t>
    </dgm:pt>
    <dgm:pt modelId="{F9ACDA5D-839D-4EF7-BFDB-00C68AF3F80F}" type="pres">
      <dgm:prSet presAssocID="{9E6265E3-B7BA-4206-A33F-D14E93B355E3}" presName="vert0" presStyleCnt="0">
        <dgm:presLayoutVars>
          <dgm:dir/>
          <dgm:animOne val="branch"/>
          <dgm:animLvl val="lvl"/>
        </dgm:presLayoutVars>
      </dgm:prSet>
      <dgm:spPr/>
      <dgm:t>
        <a:bodyPr/>
        <a:lstStyle/>
        <a:p>
          <a:endParaRPr lang="en-US"/>
        </a:p>
      </dgm:t>
    </dgm:pt>
    <dgm:pt modelId="{64D00CFE-EF57-4D21-B603-9C20B3130B08}" type="pres">
      <dgm:prSet presAssocID="{5AE50DBE-A270-4A26-B65A-9D8158D20AD5}" presName="thickLine" presStyleLbl="alignNode1" presStyleIdx="0" presStyleCnt="1" custLinFactNeighborY="-443"/>
      <dgm:spPr/>
      <dgm:t>
        <a:bodyPr/>
        <a:lstStyle/>
        <a:p>
          <a:endParaRPr lang="en-US"/>
        </a:p>
      </dgm:t>
    </dgm:pt>
    <dgm:pt modelId="{262D818C-BAA9-46A3-983F-257B1E30C965}" type="pres">
      <dgm:prSet presAssocID="{5AE50DBE-A270-4A26-B65A-9D8158D20AD5}" presName="horz1" presStyleCnt="0"/>
      <dgm:spPr/>
    </dgm:pt>
    <dgm:pt modelId="{CA817A19-7A40-4397-AFEA-E73F6EC8C51B}" type="pres">
      <dgm:prSet presAssocID="{5AE50DBE-A270-4A26-B65A-9D8158D20AD5}" presName="tx1" presStyleLbl="revTx" presStyleIdx="0" presStyleCnt="6" custScaleX="142328"/>
      <dgm:spPr/>
      <dgm:t>
        <a:bodyPr/>
        <a:lstStyle/>
        <a:p>
          <a:endParaRPr lang="en-US"/>
        </a:p>
      </dgm:t>
    </dgm:pt>
    <dgm:pt modelId="{6A0E7D7B-3944-499B-B6B6-8E733BC04DE4}" type="pres">
      <dgm:prSet presAssocID="{5AE50DBE-A270-4A26-B65A-9D8158D20AD5}" presName="vert1" presStyleCnt="0"/>
      <dgm:spPr/>
    </dgm:pt>
    <dgm:pt modelId="{130B11FE-D177-41D3-97B7-3C7A05EE2201}" type="pres">
      <dgm:prSet presAssocID="{A2D2B7D9-ADAE-4ED4-A7BA-3DEF64BD4722}" presName="vertSpace2a" presStyleCnt="0"/>
      <dgm:spPr/>
    </dgm:pt>
    <dgm:pt modelId="{1DAF6463-9090-4D0C-A32C-8EB3478C28C2}" type="pres">
      <dgm:prSet presAssocID="{A2D2B7D9-ADAE-4ED4-A7BA-3DEF64BD4722}" presName="horz2" presStyleCnt="0"/>
      <dgm:spPr/>
    </dgm:pt>
    <dgm:pt modelId="{F4D63F88-E476-464B-A616-235D1797DDB0}" type="pres">
      <dgm:prSet presAssocID="{A2D2B7D9-ADAE-4ED4-A7BA-3DEF64BD4722}" presName="horzSpace2" presStyleCnt="0"/>
      <dgm:spPr/>
    </dgm:pt>
    <dgm:pt modelId="{3FF07ACF-F09F-4DE3-AB03-AE2E4354334F}" type="pres">
      <dgm:prSet presAssocID="{A2D2B7D9-ADAE-4ED4-A7BA-3DEF64BD4722}" presName="tx2" presStyleLbl="revTx" presStyleIdx="1" presStyleCnt="6" custScaleX="86297" custScaleY="71824" custLinFactNeighborX="-1554" custLinFactNeighborY="12249"/>
      <dgm:spPr/>
      <dgm:t>
        <a:bodyPr/>
        <a:lstStyle/>
        <a:p>
          <a:endParaRPr lang="en-US"/>
        </a:p>
      </dgm:t>
    </dgm:pt>
    <dgm:pt modelId="{E86CD1FF-6C03-4F59-88C3-3F492E44A3B9}" type="pres">
      <dgm:prSet presAssocID="{A2D2B7D9-ADAE-4ED4-A7BA-3DEF64BD4722}" presName="vert2" presStyleCnt="0"/>
      <dgm:spPr/>
    </dgm:pt>
    <dgm:pt modelId="{B4E4BAA1-6078-4E6C-8BC0-4C92A13039FB}" type="pres">
      <dgm:prSet presAssocID="{A2D2B7D9-ADAE-4ED4-A7BA-3DEF64BD4722}" presName="thinLine2b" presStyleLbl="callout" presStyleIdx="0" presStyleCnt="5" custLinFactY="101441" custLinFactNeighborY="200000"/>
      <dgm:spPr/>
    </dgm:pt>
    <dgm:pt modelId="{4BFD0ABF-E95D-4E15-89C8-A62891197F46}" type="pres">
      <dgm:prSet presAssocID="{A2D2B7D9-ADAE-4ED4-A7BA-3DEF64BD4722}" presName="vertSpace2b" presStyleCnt="0"/>
      <dgm:spPr/>
    </dgm:pt>
    <dgm:pt modelId="{BC31DB1B-6AF1-4DC8-83B6-6C836E2106B6}" type="pres">
      <dgm:prSet presAssocID="{22F61CF3-8E4D-4A83-A067-AD8E1B522ABB}" presName="horz2" presStyleCnt="0"/>
      <dgm:spPr/>
    </dgm:pt>
    <dgm:pt modelId="{A8453BBA-6A51-4F0F-B4A7-8C9FF4E822A6}" type="pres">
      <dgm:prSet presAssocID="{22F61CF3-8E4D-4A83-A067-AD8E1B522ABB}" presName="horzSpace2" presStyleCnt="0"/>
      <dgm:spPr/>
    </dgm:pt>
    <dgm:pt modelId="{876B3311-A304-4B39-83B1-795E6628CE25}" type="pres">
      <dgm:prSet presAssocID="{22F61CF3-8E4D-4A83-A067-AD8E1B522ABB}" presName="tx2" presStyleLbl="revTx" presStyleIdx="2" presStyleCnt="6" custScaleY="87398" custLinFactNeighborX="-1776" custLinFactNeighborY="21937"/>
      <dgm:spPr/>
      <dgm:t>
        <a:bodyPr/>
        <a:lstStyle/>
        <a:p>
          <a:endParaRPr lang="en-US"/>
        </a:p>
      </dgm:t>
    </dgm:pt>
    <dgm:pt modelId="{F3B3F39F-0316-4B01-B61F-13F8897683B1}" type="pres">
      <dgm:prSet presAssocID="{22F61CF3-8E4D-4A83-A067-AD8E1B522ABB}" presName="vert2" presStyleCnt="0"/>
      <dgm:spPr/>
    </dgm:pt>
    <dgm:pt modelId="{0577795E-44C4-451D-8B2A-EBFF9E1931BA}" type="pres">
      <dgm:prSet presAssocID="{22F61CF3-8E4D-4A83-A067-AD8E1B522ABB}" presName="thinLine2b" presStyleLbl="callout" presStyleIdx="1" presStyleCnt="5" custLinFactY="1303" custLinFactNeighborY="100000"/>
      <dgm:spPr/>
    </dgm:pt>
    <dgm:pt modelId="{6A9730E7-DB9F-4E03-8724-8F09D2B10A18}" type="pres">
      <dgm:prSet presAssocID="{22F61CF3-8E4D-4A83-A067-AD8E1B522ABB}" presName="vertSpace2b" presStyleCnt="0"/>
      <dgm:spPr/>
    </dgm:pt>
    <dgm:pt modelId="{E3DE29F6-9142-456E-9FC8-4559A4583DD9}" type="pres">
      <dgm:prSet presAssocID="{26FEEE48-6A07-4ADC-854B-55E1F050B659}" presName="horz2" presStyleCnt="0"/>
      <dgm:spPr/>
    </dgm:pt>
    <dgm:pt modelId="{829575D9-D8C9-4AF0-A167-30F716195E24}" type="pres">
      <dgm:prSet presAssocID="{26FEEE48-6A07-4ADC-854B-55E1F050B659}" presName="horzSpace2" presStyleCnt="0"/>
      <dgm:spPr/>
    </dgm:pt>
    <dgm:pt modelId="{39C47579-A6BA-4963-8227-CBC0707FD7DC}" type="pres">
      <dgm:prSet presAssocID="{26FEEE48-6A07-4ADC-854B-55E1F050B659}" presName="tx2" presStyleLbl="revTx" presStyleIdx="3" presStyleCnt="6" custScaleY="74000" custLinFactNeighborX="-1336" custLinFactNeighborY="10139"/>
      <dgm:spPr/>
      <dgm:t>
        <a:bodyPr/>
        <a:lstStyle/>
        <a:p>
          <a:endParaRPr lang="en-US"/>
        </a:p>
      </dgm:t>
    </dgm:pt>
    <dgm:pt modelId="{6018A540-376C-4F6B-9095-3009FEAE873B}" type="pres">
      <dgm:prSet presAssocID="{26FEEE48-6A07-4ADC-854B-55E1F050B659}" presName="vert2" presStyleCnt="0"/>
      <dgm:spPr/>
    </dgm:pt>
    <dgm:pt modelId="{6ED10D84-E1D5-4C37-9119-FD7AC8666D09}" type="pres">
      <dgm:prSet presAssocID="{26FEEE48-6A07-4ADC-854B-55E1F050B659}" presName="thinLine2b" presStyleLbl="callout" presStyleIdx="2" presStyleCnt="5" custLinFactY="168582" custLinFactNeighborY="200000"/>
      <dgm:spPr/>
    </dgm:pt>
    <dgm:pt modelId="{AA41CCB9-9E6E-467B-95DC-FF02D8BCAF87}" type="pres">
      <dgm:prSet presAssocID="{26FEEE48-6A07-4ADC-854B-55E1F050B659}" presName="vertSpace2b" presStyleCnt="0"/>
      <dgm:spPr/>
    </dgm:pt>
    <dgm:pt modelId="{F19D6C72-2A35-B54B-8A7F-7F51A0802013}" type="pres">
      <dgm:prSet presAssocID="{CCCE1D59-CA2D-BE4E-AE4B-C83D27D9311C}" presName="horz2" presStyleCnt="0"/>
      <dgm:spPr/>
    </dgm:pt>
    <dgm:pt modelId="{DD433A20-FD8A-0244-A609-D69154B242BE}" type="pres">
      <dgm:prSet presAssocID="{CCCE1D59-CA2D-BE4E-AE4B-C83D27D9311C}" presName="horzSpace2" presStyleCnt="0"/>
      <dgm:spPr/>
    </dgm:pt>
    <dgm:pt modelId="{73CCA0C6-8A65-D342-BE21-72080833C0FF}" type="pres">
      <dgm:prSet presAssocID="{CCCE1D59-CA2D-BE4E-AE4B-C83D27D9311C}" presName="tx2" presStyleLbl="revTx" presStyleIdx="4" presStyleCnt="6" custLinFactNeighborX="-884" custLinFactNeighborY="21435"/>
      <dgm:spPr/>
      <dgm:t>
        <a:bodyPr/>
        <a:lstStyle/>
        <a:p>
          <a:endParaRPr lang="en-US"/>
        </a:p>
      </dgm:t>
    </dgm:pt>
    <dgm:pt modelId="{22048463-70DD-C946-A7E4-073573F7EC87}" type="pres">
      <dgm:prSet presAssocID="{CCCE1D59-CA2D-BE4E-AE4B-C83D27D9311C}" presName="vert2" presStyleCnt="0"/>
      <dgm:spPr/>
    </dgm:pt>
    <dgm:pt modelId="{8C3E16D6-8197-D644-BB66-131E93079707}" type="pres">
      <dgm:prSet presAssocID="{CCCE1D59-CA2D-BE4E-AE4B-C83D27D9311C}" presName="thinLine2b" presStyleLbl="callout" presStyleIdx="3" presStyleCnt="5"/>
      <dgm:spPr/>
    </dgm:pt>
    <dgm:pt modelId="{26054CEF-EB08-E648-B3E2-65D92D949091}" type="pres">
      <dgm:prSet presAssocID="{CCCE1D59-CA2D-BE4E-AE4B-C83D27D9311C}" presName="vertSpace2b" presStyleCnt="0"/>
      <dgm:spPr/>
    </dgm:pt>
    <dgm:pt modelId="{FB64E033-AD50-3245-997F-1DE056BEFF66}" type="pres">
      <dgm:prSet presAssocID="{E1475619-CAC1-D44F-8880-29940320D300}" presName="horz2" presStyleCnt="0"/>
      <dgm:spPr/>
    </dgm:pt>
    <dgm:pt modelId="{938F0138-E584-604A-A7B5-4693345EBF4F}" type="pres">
      <dgm:prSet presAssocID="{E1475619-CAC1-D44F-8880-29940320D300}" presName="horzSpace2" presStyleCnt="0"/>
      <dgm:spPr/>
    </dgm:pt>
    <dgm:pt modelId="{6632362E-6D5B-DE4A-895A-5AF080DD9058}" type="pres">
      <dgm:prSet presAssocID="{E1475619-CAC1-D44F-8880-29940320D300}" presName="tx2" presStyleLbl="revTx" presStyleIdx="5" presStyleCnt="6" custScaleY="79090" custLinFactNeighborX="-663" custLinFactNeighborY="6836"/>
      <dgm:spPr/>
      <dgm:t>
        <a:bodyPr/>
        <a:lstStyle/>
        <a:p>
          <a:endParaRPr lang="en-US"/>
        </a:p>
      </dgm:t>
    </dgm:pt>
    <dgm:pt modelId="{3DDEBE35-9142-C348-8BBF-3A541D58F299}" type="pres">
      <dgm:prSet presAssocID="{E1475619-CAC1-D44F-8880-29940320D300}" presName="vert2" presStyleCnt="0"/>
      <dgm:spPr/>
    </dgm:pt>
    <dgm:pt modelId="{279750D1-E1A7-4F49-AAAE-56546FF1F5B6}" type="pres">
      <dgm:prSet presAssocID="{E1475619-CAC1-D44F-8880-29940320D300}" presName="thinLine2b" presStyleLbl="callout" presStyleIdx="4" presStyleCnt="5"/>
      <dgm:spPr/>
    </dgm:pt>
    <dgm:pt modelId="{6E6ABEFC-57FD-354B-A176-1B10D8B7A43F}" type="pres">
      <dgm:prSet presAssocID="{E1475619-CAC1-D44F-8880-29940320D300}" presName="vertSpace2b" presStyleCnt="0"/>
      <dgm:spPr/>
    </dgm:pt>
  </dgm:ptLst>
  <dgm:cxnLst>
    <dgm:cxn modelId="{E36231C3-B747-854B-A0DF-F89A0058B8BD}" type="presOf" srcId="{22F61CF3-8E4D-4A83-A067-AD8E1B522ABB}" destId="{876B3311-A304-4B39-83B1-795E6628CE25}" srcOrd="0" destOrd="0" presId="urn:microsoft.com/office/officeart/2008/layout/LinedList"/>
    <dgm:cxn modelId="{7B45F510-BE64-48E4-92CE-4357994BE33E}" srcId="{5AE50DBE-A270-4A26-B65A-9D8158D20AD5}" destId="{26FEEE48-6A07-4ADC-854B-55E1F050B659}" srcOrd="2" destOrd="0" parTransId="{9E8EFFEC-5EB5-4D30-8490-D300B30F6BCA}" sibTransId="{FBCF533E-BCCA-4B96-A501-976E369C8591}"/>
    <dgm:cxn modelId="{F015073A-BF3C-2947-B0D8-C1B245C92648}" type="presOf" srcId="{26FEEE48-6A07-4ADC-854B-55E1F050B659}" destId="{39C47579-A6BA-4963-8227-CBC0707FD7DC}" srcOrd="0" destOrd="0" presId="urn:microsoft.com/office/officeart/2008/layout/LinedList"/>
    <dgm:cxn modelId="{D608DEF3-B395-D640-9739-ACE09FA30AD3}" srcId="{5AE50DBE-A270-4A26-B65A-9D8158D20AD5}" destId="{E1475619-CAC1-D44F-8880-29940320D300}" srcOrd="4" destOrd="0" parTransId="{1967DE74-B79F-514D-AF43-12235E44E198}" sibTransId="{2E266D8B-BF88-2342-A5FA-CFB8D376BB79}"/>
    <dgm:cxn modelId="{0AD59DC6-D081-4156-92F2-B805C12FD86C}" srcId="{5AE50DBE-A270-4A26-B65A-9D8158D20AD5}" destId="{22F61CF3-8E4D-4A83-A067-AD8E1B522ABB}" srcOrd="1" destOrd="0" parTransId="{1334F9B5-5E43-4181-A4BF-DE8405B157A9}" sibTransId="{8D417862-084C-4E2B-9DE1-E20376035F44}"/>
    <dgm:cxn modelId="{19086D5C-C01B-3046-AB05-1DD6B2480241}" type="presOf" srcId="{9E6265E3-B7BA-4206-A33F-D14E93B355E3}" destId="{F9ACDA5D-839D-4EF7-BFDB-00C68AF3F80F}" srcOrd="0" destOrd="0" presId="urn:microsoft.com/office/officeart/2008/layout/LinedList"/>
    <dgm:cxn modelId="{FF30581F-EA28-5A42-B170-6C7599A94086}" type="presOf" srcId="{A2D2B7D9-ADAE-4ED4-A7BA-3DEF64BD4722}" destId="{3FF07ACF-F09F-4DE3-AB03-AE2E4354334F}" srcOrd="0" destOrd="0" presId="urn:microsoft.com/office/officeart/2008/layout/LinedList"/>
    <dgm:cxn modelId="{786D944E-74D2-EA4C-A200-1A9195D12398}" srcId="{5AE50DBE-A270-4A26-B65A-9D8158D20AD5}" destId="{CCCE1D59-CA2D-BE4E-AE4B-C83D27D9311C}" srcOrd="3" destOrd="0" parTransId="{F8DDE62A-E48D-6D46-A06C-B253F3D4F762}" sibTransId="{4ABFC8F6-7E50-164A-B783-A63B7BA5E120}"/>
    <dgm:cxn modelId="{5B967EF2-81C5-E94D-AFB0-24AF4A27FF8B}" type="presOf" srcId="{5AE50DBE-A270-4A26-B65A-9D8158D20AD5}" destId="{CA817A19-7A40-4397-AFEA-E73F6EC8C51B}" srcOrd="0" destOrd="0" presId="urn:microsoft.com/office/officeart/2008/layout/LinedList"/>
    <dgm:cxn modelId="{147C6F86-A8CB-4B85-943D-3DEC1DEC8324}" srcId="{9E6265E3-B7BA-4206-A33F-D14E93B355E3}" destId="{5AE50DBE-A270-4A26-B65A-9D8158D20AD5}" srcOrd="0" destOrd="0" parTransId="{3583D27F-289B-4A79-9A5E-5042C1352443}" sibTransId="{D2B3D0A6-946B-42AD-B5E5-0AB790B022C5}"/>
    <dgm:cxn modelId="{5D795552-7382-F34B-84C7-50FBF767D424}" type="presOf" srcId="{CCCE1D59-CA2D-BE4E-AE4B-C83D27D9311C}" destId="{73CCA0C6-8A65-D342-BE21-72080833C0FF}" srcOrd="0" destOrd="0" presId="urn:microsoft.com/office/officeart/2008/layout/LinedList"/>
    <dgm:cxn modelId="{635577ED-5C63-A247-A909-381E6C20E55E}" type="presOf" srcId="{E1475619-CAC1-D44F-8880-29940320D300}" destId="{6632362E-6D5B-DE4A-895A-5AF080DD9058}" srcOrd="0" destOrd="0" presId="urn:microsoft.com/office/officeart/2008/layout/LinedList"/>
    <dgm:cxn modelId="{DB7DBDE8-12DA-4A17-BEC4-633C44916FBF}" srcId="{5AE50DBE-A270-4A26-B65A-9D8158D20AD5}" destId="{A2D2B7D9-ADAE-4ED4-A7BA-3DEF64BD4722}" srcOrd="0" destOrd="0" parTransId="{02BDDF37-0405-4A07-A7C9-EBB0902C7083}" sibTransId="{64BD7AFD-AAAE-42E4-8056-AA10658F21AC}"/>
    <dgm:cxn modelId="{307AD14A-AEDF-6849-8990-13728B35A1E6}" type="presParOf" srcId="{F9ACDA5D-839D-4EF7-BFDB-00C68AF3F80F}" destId="{64D00CFE-EF57-4D21-B603-9C20B3130B08}" srcOrd="0" destOrd="0" presId="urn:microsoft.com/office/officeart/2008/layout/LinedList"/>
    <dgm:cxn modelId="{BA44FCE2-8D93-3545-BA57-3C43E81DC4CC}" type="presParOf" srcId="{F9ACDA5D-839D-4EF7-BFDB-00C68AF3F80F}" destId="{262D818C-BAA9-46A3-983F-257B1E30C965}" srcOrd="1" destOrd="0" presId="urn:microsoft.com/office/officeart/2008/layout/LinedList"/>
    <dgm:cxn modelId="{2E11CF66-A5E1-D744-B305-BA475F56A378}" type="presParOf" srcId="{262D818C-BAA9-46A3-983F-257B1E30C965}" destId="{CA817A19-7A40-4397-AFEA-E73F6EC8C51B}" srcOrd="0" destOrd="0" presId="urn:microsoft.com/office/officeart/2008/layout/LinedList"/>
    <dgm:cxn modelId="{8C428738-DC32-EE4D-8168-9F62F8FCE10D}" type="presParOf" srcId="{262D818C-BAA9-46A3-983F-257B1E30C965}" destId="{6A0E7D7B-3944-499B-B6B6-8E733BC04DE4}" srcOrd="1" destOrd="0" presId="urn:microsoft.com/office/officeart/2008/layout/LinedList"/>
    <dgm:cxn modelId="{E759CE75-96DD-DA4E-A0B2-05D72325F43B}" type="presParOf" srcId="{6A0E7D7B-3944-499B-B6B6-8E733BC04DE4}" destId="{130B11FE-D177-41D3-97B7-3C7A05EE2201}" srcOrd="0" destOrd="0" presId="urn:microsoft.com/office/officeart/2008/layout/LinedList"/>
    <dgm:cxn modelId="{F1CE5E50-53BF-AE49-A0BB-823B0BC180B2}" type="presParOf" srcId="{6A0E7D7B-3944-499B-B6B6-8E733BC04DE4}" destId="{1DAF6463-9090-4D0C-A32C-8EB3478C28C2}" srcOrd="1" destOrd="0" presId="urn:microsoft.com/office/officeart/2008/layout/LinedList"/>
    <dgm:cxn modelId="{E0AFFD25-A3DE-2F48-AF9E-8922A79A33A1}" type="presParOf" srcId="{1DAF6463-9090-4D0C-A32C-8EB3478C28C2}" destId="{F4D63F88-E476-464B-A616-235D1797DDB0}" srcOrd="0" destOrd="0" presId="urn:microsoft.com/office/officeart/2008/layout/LinedList"/>
    <dgm:cxn modelId="{FF29AEEC-CEDC-1C45-BA25-66D846721A98}" type="presParOf" srcId="{1DAF6463-9090-4D0C-A32C-8EB3478C28C2}" destId="{3FF07ACF-F09F-4DE3-AB03-AE2E4354334F}" srcOrd="1" destOrd="0" presId="urn:microsoft.com/office/officeart/2008/layout/LinedList"/>
    <dgm:cxn modelId="{DDE58258-A73B-8C48-A99C-E57BC62A7B38}" type="presParOf" srcId="{1DAF6463-9090-4D0C-A32C-8EB3478C28C2}" destId="{E86CD1FF-6C03-4F59-88C3-3F492E44A3B9}" srcOrd="2" destOrd="0" presId="urn:microsoft.com/office/officeart/2008/layout/LinedList"/>
    <dgm:cxn modelId="{B166D2EE-FA87-9F43-8C56-D4C151AF33D7}" type="presParOf" srcId="{6A0E7D7B-3944-499B-B6B6-8E733BC04DE4}" destId="{B4E4BAA1-6078-4E6C-8BC0-4C92A13039FB}" srcOrd="2" destOrd="0" presId="urn:microsoft.com/office/officeart/2008/layout/LinedList"/>
    <dgm:cxn modelId="{35EA708D-2EE8-FE41-89BA-B70088E6033E}" type="presParOf" srcId="{6A0E7D7B-3944-499B-B6B6-8E733BC04DE4}" destId="{4BFD0ABF-E95D-4E15-89C8-A62891197F46}" srcOrd="3" destOrd="0" presId="urn:microsoft.com/office/officeart/2008/layout/LinedList"/>
    <dgm:cxn modelId="{0F3A086E-C8C5-3041-80FD-B9F456047844}" type="presParOf" srcId="{6A0E7D7B-3944-499B-B6B6-8E733BC04DE4}" destId="{BC31DB1B-6AF1-4DC8-83B6-6C836E2106B6}" srcOrd="4" destOrd="0" presId="urn:microsoft.com/office/officeart/2008/layout/LinedList"/>
    <dgm:cxn modelId="{5FEF750C-876D-0746-8F4A-04BB366B5A52}" type="presParOf" srcId="{BC31DB1B-6AF1-4DC8-83B6-6C836E2106B6}" destId="{A8453BBA-6A51-4F0F-B4A7-8C9FF4E822A6}" srcOrd="0" destOrd="0" presId="urn:microsoft.com/office/officeart/2008/layout/LinedList"/>
    <dgm:cxn modelId="{70C46834-320B-FF48-AF6B-80012482B7F1}" type="presParOf" srcId="{BC31DB1B-6AF1-4DC8-83B6-6C836E2106B6}" destId="{876B3311-A304-4B39-83B1-795E6628CE25}" srcOrd="1" destOrd="0" presId="urn:microsoft.com/office/officeart/2008/layout/LinedList"/>
    <dgm:cxn modelId="{CBD3033B-2D6B-0B43-85B1-D38E559F99C9}" type="presParOf" srcId="{BC31DB1B-6AF1-4DC8-83B6-6C836E2106B6}" destId="{F3B3F39F-0316-4B01-B61F-13F8897683B1}" srcOrd="2" destOrd="0" presId="urn:microsoft.com/office/officeart/2008/layout/LinedList"/>
    <dgm:cxn modelId="{E4A42B35-01CD-E046-8431-9C8247E14A62}" type="presParOf" srcId="{6A0E7D7B-3944-499B-B6B6-8E733BC04DE4}" destId="{0577795E-44C4-451D-8B2A-EBFF9E1931BA}" srcOrd="5" destOrd="0" presId="urn:microsoft.com/office/officeart/2008/layout/LinedList"/>
    <dgm:cxn modelId="{0DA8BBD2-29FD-284A-A118-0387E8A4DC14}" type="presParOf" srcId="{6A0E7D7B-3944-499B-B6B6-8E733BC04DE4}" destId="{6A9730E7-DB9F-4E03-8724-8F09D2B10A18}" srcOrd="6" destOrd="0" presId="urn:microsoft.com/office/officeart/2008/layout/LinedList"/>
    <dgm:cxn modelId="{EE2E8EAA-AE64-334B-A347-541B555EE62D}" type="presParOf" srcId="{6A0E7D7B-3944-499B-B6B6-8E733BC04DE4}" destId="{E3DE29F6-9142-456E-9FC8-4559A4583DD9}" srcOrd="7" destOrd="0" presId="urn:microsoft.com/office/officeart/2008/layout/LinedList"/>
    <dgm:cxn modelId="{500E5C1D-1919-F44A-83BD-2EDB60C5F720}" type="presParOf" srcId="{E3DE29F6-9142-456E-9FC8-4559A4583DD9}" destId="{829575D9-D8C9-4AF0-A167-30F716195E24}" srcOrd="0" destOrd="0" presId="urn:microsoft.com/office/officeart/2008/layout/LinedList"/>
    <dgm:cxn modelId="{077D340B-8D19-D24C-BDBB-02DFE3A7FD34}" type="presParOf" srcId="{E3DE29F6-9142-456E-9FC8-4559A4583DD9}" destId="{39C47579-A6BA-4963-8227-CBC0707FD7DC}" srcOrd="1" destOrd="0" presId="urn:microsoft.com/office/officeart/2008/layout/LinedList"/>
    <dgm:cxn modelId="{1B08AD2D-948F-8B4C-A708-DC1E12B42BBE}" type="presParOf" srcId="{E3DE29F6-9142-456E-9FC8-4559A4583DD9}" destId="{6018A540-376C-4F6B-9095-3009FEAE873B}" srcOrd="2" destOrd="0" presId="urn:microsoft.com/office/officeart/2008/layout/LinedList"/>
    <dgm:cxn modelId="{6CD3B07A-E26A-3F4D-B970-9ED7D4867FC2}" type="presParOf" srcId="{6A0E7D7B-3944-499B-B6B6-8E733BC04DE4}" destId="{6ED10D84-E1D5-4C37-9119-FD7AC8666D09}" srcOrd="8" destOrd="0" presId="urn:microsoft.com/office/officeart/2008/layout/LinedList"/>
    <dgm:cxn modelId="{D2A5B875-63C3-5C48-8976-7134C266130E}" type="presParOf" srcId="{6A0E7D7B-3944-499B-B6B6-8E733BC04DE4}" destId="{AA41CCB9-9E6E-467B-95DC-FF02D8BCAF87}" srcOrd="9" destOrd="0" presId="urn:microsoft.com/office/officeart/2008/layout/LinedList"/>
    <dgm:cxn modelId="{BBEF7E8B-AD2C-D849-9333-26B28835C5F3}" type="presParOf" srcId="{6A0E7D7B-3944-499B-B6B6-8E733BC04DE4}" destId="{F19D6C72-2A35-B54B-8A7F-7F51A0802013}" srcOrd="10" destOrd="0" presId="urn:microsoft.com/office/officeart/2008/layout/LinedList"/>
    <dgm:cxn modelId="{E6E4FF2C-68A6-9045-BF1E-97989A22BB8F}" type="presParOf" srcId="{F19D6C72-2A35-B54B-8A7F-7F51A0802013}" destId="{DD433A20-FD8A-0244-A609-D69154B242BE}" srcOrd="0" destOrd="0" presId="urn:microsoft.com/office/officeart/2008/layout/LinedList"/>
    <dgm:cxn modelId="{A6700048-C523-5E4C-B65E-C781E3CF5915}" type="presParOf" srcId="{F19D6C72-2A35-B54B-8A7F-7F51A0802013}" destId="{73CCA0C6-8A65-D342-BE21-72080833C0FF}" srcOrd="1" destOrd="0" presId="urn:microsoft.com/office/officeart/2008/layout/LinedList"/>
    <dgm:cxn modelId="{2843E346-2246-834A-AD9A-C6C890EA23B6}" type="presParOf" srcId="{F19D6C72-2A35-B54B-8A7F-7F51A0802013}" destId="{22048463-70DD-C946-A7E4-073573F7EC87}" srcOrd="2" destOrd="0" presId="urn:microsoft.com/office/officeart/2008/layout/LinedList"/>
    <dgm:cxn modelId="{88E0F17E-FB29-7742-9248-29F4CDDD0DB1}" type="presParOf" srcId="{6A0E7D7B-3944-499B-B6B6-8E733BC04DE4}" destId="{8C3E16D6-8197-D644-BB66-131E93079707}" srcOrd="11" destOrd="0" presId="urn:microsoft.com/office/officeart/2008/layout/LinedList"/>
    <dgm:cxn modelId="{51AEA5BA-F317-5845-8FC0-573D9E88754E}" type="presParOf" srcId="{6A0E7D7B-3944-499B-B6B6-8E733BC04DE4}" destId="{26054CEF-EB08-E648-B3E2-65D92D949091}" srcOrd="12" destOrd="0" presId="urn:microsoft.com/office/officeart/2008/layout/LinedList"/>
    <dgm:cxn modelId="{244EFCD2-68FC-6C4E-8A4F-CE1E5C0723C1}" type="presParOf" srcId="{6A0E7D7B-3944-499B-B6B6-8E733BC04DE4}" destId="{FB64E033-AD50-3245-997F-1DE056BEFF66}" srcOrd="13" destOrd="0" presId="urn:microsoft.com/office/officeart/2008/layout/LinedList"/>
    <dgm:cxn modelId="{BEC3B787-6098-A149-BA44-BB3515E8F052}" type="presParOf" srcId="{FB64E033-AD50-3245-997F-1DE056BEFF66}" destId="{938F0138-E584-604A-A7B5-4693345EBF4F}" srcOrd="0" destOrd="0" presId="urn:microsoft.com/office/officeart/2008/layout/LinedList"/>
    <dgm:cxn modelId="{8AAB922D-CC5B-8745-A095-7DEB3CD3B9D3}" type="presParOf" srcId="{FB64E033-AD50-3245-997F-1DE056BEFF66}" destId="{6632362E-6D5B-DE4A-895A-5AF080DD9058}" srcOrd="1" destOrd="0" presId="urn:microsoft.com/office/officeart/2008/layout/LinedList"/>
    <dgm:cxn modelId="{6253A5C8-8D4A-9641-9338-D3B190B01901}" type="presParOf" srcId="{FB64E033-AD50-3245-997F-1DE056BEFF66}" destId="{3DDEBE35-9142-C348-8BBF-3A541D58F299}" srcOrd="2" destOrd="0" presId="urn:microsoft.com/office/officeart/2008/layout/LinedList"/>
    <dgm:cxn modelId="{E8EBACE5-25D6-A941-AF28-56964928D100}" type="presParOf" srcId="{6A0E7D7B-3944-499B-B6B6-8E733BC04DE4}" destId="{279750D1-E1A7-4F49-AAAE-56546FF1F5B6}" srcOrd="14" destOrd="0" presId="urn:microsoft.com/office/officeart/2008/layout/LinedList"/>
    <dgm:cxn modelId="{0733E554-6DC7-2542-8262-49A4B8EA99A9}" type="presParOf" srcId="{6A0E7D7B-3944-499B-B6B6-8E733BC04DE4}" destId="{6E6ABEFC-57FD-354B-A176-1B10D8B7A43F}"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265E3-B7BA-4206-A33F-D14E93B355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E50DBE-A270-4A26-B65A-9D8158D20AD5}">
      <dgm:prSet custT="1"/>
      <dgm:spPr/>
      <dgm:t>
        <a:bodyPr/>
        <a:lstStyle/>
        <a:p>
          <a:pPr rtl="0"/>
          <a:endParaRPr lang="en-US" sz="3200" b="1" dirty="0">
            <a:solidFill>
              <a:srgbClr val="C00000"/>
            </a:solidFill>
          </a:endParaRPr>
        </a:p>
      </dgm:t>
    </dgm:pt>
    <dgm:pt modelId="{3583D27F-289B-4A79-9A5E-5042C1352443}" type="parTrans" cxnId="{147C6F86-A8CB-4B85-943D-3DEC1DEC8324}">
      <dgm:prSet/>
      <dgm:spPr/>
      <dgm:t>
        <a:bodyPr/>
        <a:lstStyle/>
        <a:p>
          <a:endParaRPr lang="en-US"/>
        </a:p>
      </dgm:t>
    </dgm:pt>
    <dgm:pt modelId="{D2B3D0A6-946B-42AD-B5E5-0AB790B022C5}" type="sibTrans" cxnId="{147C6F86-A8CB-4B85-943D-3DEC1DEC8324}">
      <dgm:prSet/>
      <dgm:spPr/>
      <dgm:t>
        <a:bodyPr/>
        <a:lstStyle/>
        <a:p>
          <a:endParaRPr lang="en-US"/>
        </a:p>
      </dgm:t>
    </dgm:pt>
    <dgm:pt modelId="{DDC24FEE-1459-4A3F-B1D0-64952BDD64F2}">
      <dgm:prSet custT="1"/>
      <dgm:spPr/>
      <dgm:t>
        <a:bodyPr/>
        <a:lstStyle/>
        <a:p>
          <a:pPr rtl="0"/>
          <a:r>
            <a:rPr lang="en-US" sz="2200" dirty="0" smtClean="0"/>
            <a:t>Focus on work</a:t>
          </a:r>
          <a:endParaRPr lang="en-US" sz="2200" dirty="0"/>
        </a:p>
      </dgm:t>
    </dgm:pt>
    <dgm:pt modelId="{83A1DA5F-27C6-4A45-A133-F89890CD95F6}" type="parTrans" cxnId="{7114BE21-A572-4192-A769-2ECFA9EAA558}">
      <dgm:prSet/>
      <dgm:spPr/>
      <dgm:t>
        <a:bodyPr/>
        <a:lstStyle/>
        <a:p>
          <a:endParaRPr lang="en-US"/>
        </a:p>
      </dgm:t>
    </dgm:pt>
    <dgm:pt modelId="{D21DC404-9025-420D-85D2-F359A36744E9}" type="sibTrans" cxnId="{7114BE21-A572-4192-A769-2ECFA9EAA558}">
      <dgm:prSet/>
      <dgm:spPr/>
      <dgm:t>
        <a:bodyPr/>
        <a:lstStyle/>
        <a:p>
          <a:endParaRPr lang="en-US"/>
        </a:p>
      </dgm:t>
    </dgm:pt>
    <dgm:pt modelId="{1F16D42C-F06D-41B4-9B75-B66E909E4F5E}">
      <dgm:prSet custT="1"/>
      <dgm:spPr/>
      <dgm:t>
        <a:bodyPr/>
        <a:lstStyle/>
        <a:p>
          <a:pPr rtl="0"/>
          <a:r>
            <a:rPr lang="en-US" sz="2200" dirty="0" smtClean="0"/>
            <a:t>Current technology</a:t>
          </a:r>
          <a:endParaRPr lang="en-US" sz="2200" dirty="0"/>
        </a:p>
      </dgm:t>
    </dgm:pt>
    <dgm:pt modelId="{DE12BB0D-3441-41B3-BBAF-E4057B88220C}" type="parTrans" cxnId="{F1D7CFEC-879E-49AE-BD8C-5D10081C0B6E}">
      <dgm:prSet/>
      <dgm:spPr/>
      <dgm:t>
        <a:bodyPr/>
        <a:lstStyle/>
        <a:p>
          <a:endParaRPr lang="en-US"/>
        </a:p>
      </dgm:t>
    </dgm:pt>
    <dgm:pt modelId="{3A404F04-69DC-43AA-BAA7-0D39F077C421}" type="sibTrans" cxnId="{F1D7CFEC-879E-49AE-BD8C-5D10081C0B6E}">
      <dgm:prSet/>
      <dgm:spPr/>
      <dgm:t>
        <a:bodyPr/>
        <a:lstStyle/>
        <a:p>
          <a:endParaRPr lang="en-US"/>
        </a:p>
      </dgm:t>
    </dgm:pt>
    <dgm:pt modelId="{F895100C-8EF0-45F5-BB3E-C0413EF4D311}">
      <dgm:prSet custT="1"/>
      <dgm:spPr/>
      <dgm:t>
        <a:bodyPr/>
        <a:lstStyle/>
        <a:p>
          <a:pPr rtl="0"/>
          <a:r>
            <a:rPr lang="en-US" sz="2200" dirty="0" smtClean="0"/>
            <a:t>Better security and uptime</a:t>
          </a:r>
          <a:endParaRPr lang="en-US" sz="2200" dirty="0"/>
        </a:p>
      </dgm:t>
    </dgm:pt>
    <dgm:pt modelId="{48D5729C-6817-415C-9227-4089138A18A3}" type="parTrans" cxnId="{44AB74D6-4E75-470F-BE1B-A85C13257B09}">
      <dgm:prSet/>
      <dgm:spPr/>
      <dgm:t>
        <a:bodyPr/>
        <a:lstStyle/>
        <a:p>
          <a:endParaRPr lang="en-US"/>
        </a:p>
      </dgm:t>
    </dgm:pt>
    <dgm:pt modelId="{1C72E772-307D-47C9-B43D-E95E2E4B4662}" type="sibTrans" cxnId="{44AB74D6-4E75-470F-BE1B-A85C13257B09}">
      <dgm:prSet/>
      <dgm:spPr/>
      <dgm:t>
        <a:bodyPr/>
        <a:lstStyle/>
        <a:p>
          <a:endParaRPr lang="en-US"/>
        </a:p>
      </dgm:t>
    </dgm:pt>
    <dgm:pt modelId="{96464C12-39A7-48CD-9EA4-4FC127CF7FDD}">
      <dgm:prSet custT="1"/>
      <dgm:spPr/>
      <dgm:t>
        <a:bodyPr/>
        <a:lstStyle/>
        <a:p>
          <a:pPr rtl="0"/>
          <a:r>
            <a:rPr lang="en-US" sz="2200" dirty="0" smtClean="0"/>
            <a:t>Simplified cost assignment</a:t>
          </a:r>
          <a:endParaRPr lang="en-US" sz="2200" dirty="0"/>
        </a:p>
      </dgm:t>
    </dgm:pt>
    <dgm:pt modelId="{8B7A5BB3-50AD-4660-AA57-9540C5FBBF0E}" type="parTrans" cxnId="{173AE627-DF86-4C53-B234-B7B6E90C23B2}">
      <dgm:prSet/>
      <dgm:spPr/>
      <dgm:t>
        <a:bodyPr/>
        <a:lstStyle/>
        <a:p>
          <a:endParaRPr lang="en-US"/>
        </a:p>
      </dgm:t>
    </dgm:pt>
    <dgm:pt modelId="{35E7355D-ADA6-43C8-8707-BA0A93B1E260}" type="sibTrans" cxnId="{173AE627-DF86-4C53-B234-B7B6E90C23B2}">
      <dgm:prSet/>
      <dgm:spPr/>
      <dgm:t>
        <a:bodyPr/>
        <a:lstStyle/>
        <a:p>
          <a:endParaRPr lang="en-US"/>
        </a:p>
      </dgm:t>
    </dgm:pt>
    <dgm:pt modelId="{F9ACDA5D-839D-4EF7-BFDB-00C68AF3F80F}" type="pres">
      <dgm:prSet presAssocID="{9E6265E3-B7BA-4206-A33F-D14E93B355E3}" presName="vert0" presStyleCnt="0">
        <dgm:presLayoutVars>
          <dgm:dir/>
          <dgm:animOne val="branch"/>
          <dgm:animLvl val="lvl"/>
        </dgm:presLayoutVars>
      </dgm:prSet>
      <dgm:spPr/>
      <dgm:t>
        <a:bodyPr/>
        <a:lstStyle/>
        <a:p>
          <a:endParaRPr lang="en-US"/>
        </a:p>
      </dgm:t>
    </dgm:pt>
    <dgm:pt modelId="{64D00CFE-EF57-4D21-B603-9C20B3130B08}" type="pres">
      <dgm:prSet presAssocID="{5AE50DBE-A270-4A26-B65A-9D8158D20AD5}" presName="thickLine" presStyleLbl="alignNode1" presStyleIdx="0" presStyleCnt="1" custLinFactNeighborX="-179"/>
      <dgm:spPr/>
      <dgm:t>
        <a:bodyPr/>
        <a:lstStyle/>
        <a:p>
          <a:endParaRPr lang="en-US"/>
        </a:p>
      </dgm:t>
    </dgm:pt>
    <dgm:pt modelId="{262D818C-BAA9-46A3-983F-257B1E30C965}" type="pres">
      <dgm:prSet presAssocID="{5AE50DBE-A270-4A26-B65A-9D8158D20AD5}" presName="horz1" presStyleCnt="0"/>
      <dgm:spPr/>
    </dgm:pt>
    <dgm:pt modelId="{CA817A19-7A40-4397-AFEA-E73F6EC8C51B}" type="pres">
      <dgm:prSet presAssocID="{5AE50DBE-A270-4A26-B65A-9D8158D20AD5}" presName="tx1" presStyleLbl="revTx" presStyleIdx="0" presStyleCnt="5" custScaleX="125720"/>
      <dgm:spPr/>
      <dgm:t>
        <a:bodyPr/>
        <a:lstStyle/>
        <a:p>
          <a:endParaRPr lang="en-US"/>
        </a:p>
      </dgm:t>
    </dgm:pt>
    <dgm:pt modelId="{6A0E7D7B-3944-499B-B6B6-8E733BC04DE4}" type="pres">
      <dgm:prSet presAssocID="{5AE50DBE-A270-4A26-B65A-9D8158D20AD5}" presName="vert1" presStyleCnt="0"/>
      <dgm:spPr/>
    </dgm:pt>
    <dgm:pt modelId="{EB61FDA1-7DC2-43FF-816A-015F24B0DDFD}" type="pres">
      <dgm:prSet presAssocID="{1F16D42C-F06D-41B4-9B75-B66E909E4F5E}" presName="vertSpace2a" presStyleCnt="0"/>
      <dgm:spPr/>
    </dgm:pt>
    <dgm:pt modelId="{9B2296E6-C4AC-4498-A766-936F507DE388}" type="pres">
      <dgm:prSet presAssocID="{1F16D42C-F06D-41B4-9B75-B66E909E4F5E}" presName="horz2" presStyleCnt="0"/>
      <dgm:spPr/>
    </dgm:pt>
    <dgm:pt modelId="{FF1C8E30-39DC-4936-A89C-86AE8DF8F6D6}" type="pres">
      <dgm:prSet presAssocID="{1F16D42C-F06D-41B4-9B75-B66E909E4F5E}" presName="horzSpace2" presStyleCnt="0"/>
      <dgm:spPr/>
    </dgm:pt>
    <dgm:pt modelId="{A4294F17-581E-4C0E-BE7D-9EA4F1102E79}" type="pres">
      <dgm:prSet presAssocID="{1F16D42C-F06D-41B4-9B75-B66E909E4F5E}" presName="tx2" presStyleLbl="revTx" presStyleIdx="1" presStyleCnt="5" custLinFactNeighborX="-356" custLinFactNeighborY="8555"/>
      <dgm:spPr/>
      <dgm:t>
        <a:bodyPr/>
        <a:lstStyle/>
        <a:p>
          <a:endParaRPr lang="en-US"/>
        </a:p>
      </dgm:t>
    </dgm:pt>
    <dgm:pt modelId="{49880C99-4D4A-4209-B9DE-F2CD711C13CC}" type="pres">
      <dgm:prSet presAssocID="{1F16D42C-F06D-41B4-9B75-B66E909E4F5E}" presName="vert2" presStyleCnt="0"/>
      <dgm:spPr/>
    </dgm:pt>
    <dgm:pt modelId="{9E5F0D37-A02B-4BDA-A506-78AF690431DF}" type="pres">
      <dgm:prSet presAssocID="{1F16D42C-F06D-41B4-9B75-B66E909E4F5E}" presName="thinLine2b" presStyleLbl="callout" presStyleIdx="0" presStyleCnt="4"/>
      <dgm:spPr/>
    </dgm:pt>
    <dgm:pt modelId="{5FDA9168-9836-4229-A988-4F6612EE61E3}" type="pres">
      <dgm:prSet presAssocID="{1F16D42C-F06D-41B4-9B75-B66E909E4F5E}" presName="vertSpace2b" presStyleCnt="0"/>
      <dgm:spPr/>
    </dgm:pt>
    <dgm:pt modelId="{9FFC1AE3-3203-428E-B5C3-A4EC962E494E}" type="pres">
      <dgm:prSet presAssocID="{DDC24FEE-1459-4A3F-B1D0-64952BDD64F2}" presName="horz2" presStyleCnt="0"/>
      <dgm:spPr/>
    </dgm:pt>
    <dgm:pt modelId="{0088049D-E6B7-41AF-93EF-3FF786E3DF70}" type="pres">
      <dgm:prSet presAssocID="{DDC24FEE-1459-4A3F-B1D0-64952BDD64F2}" presName="horzSpace2" presStyleCnt="0"/>
      <dgm:spPr/>
    </dgm:pt>
    <dgm:pt modelId="{6D169C11-811D-4A5C-849D-82A6E7B1C7BB}" type="pres">
      <dgm:prSet presAssocID="{DDC24FEE-1459-4A3F-B1D0-64952BDD64F2}" presName="tx2" presStyleLbl="revTx" presStyleIdx="2" presStyleCnt="5" custLinFactNeighborX="-356" custLinFactNeighborY="8555"/>
      <dgm:spPr/>
      <dgm:t>
        <a:bodyPr/>
        <a:lstStyle/>
        <a:p>
          <a:endParaRPr lang="en-US"/>
        </a:p>
      </dgm:t>
    </dgm:pt>
    <dgm:pt modelId="{C84AFA2C-1F8D-4610-BA88-B703E7E674B7}" type="pres">
      <dgm:prSet presAssocID="{DDC24FEE-1459-4A3F-B1D0-64952BDD64F2}" presName="vert2" presStyleCnt="0"/>
      <dgm:spPr/>
    </dgm:pt>
    <dgm:pt modelId="{BFDB1517-87AD-4357-997D-A0CCCED84BCF}" type="pres">
      <dgm:prSet presAssocID="{DDC24FEE-1459-4A3F-B1D0-64952BDD64F2}" presName="thinLine2b" presStyleLbl="callout" presStyleIdx="1" presStyleCnt="4"/>
      <dgm:spPr/>
    </dgm:pt>
    <dgm:pt modelId="{29F07EA2-254D-4B7E-8CBD-240232DDB58C}" type="pres">
      <dgm:prSet presAssocID="{DDC24FEE-1459-4A3F-B1D0-64952BDD64F2}" presName="vertSpace2b" presStyleCnt="0"/>
      <dgm:spPr/>
    </dgm:pt>
    <dgm:pt modelId="{9BFA13DE-4134-41A9-B244-832F8A9FEC7F}" type="pres">
      <dgm:prSet presAssocID="{F895100C-8EF0-45F5-BB3E-C0413EF4D311}" presName="horz2" presStyleCnt="0"/>
      <dgm:spPr/>
    </dgm:pt>
    <dgm:pt modelId="{C98DEE85-B474-4E72-A6D5-76F292673758}" type="pres">
      <dgm:prSet presAssocID="{F895100C-8EF0-45F5-BB3E-C0413EF4D311}" presName="horzSpace2" presStyleCnt="0"/>
      <dgm:spPr/>
    </dgm:pt>
    <dgm:pt modelId="{FD078666-67C6-4CD3-B29C-F03BDAA2D396}" type="pres">
      <dgm:prSet presAssocID="{F895100C-8EF0-45F5-BB3E-C0413EF4D311}" presName="tx2" presStyleLbl="revTx" presStyleIdx="3" presStyleCnt="5" custLinFactNeighborX="-356" custLinFactNeighborY="6844"/>
      <dgm:spPr/>
      <dgm:t>
        <a:bodyPr/>
        <a:lstStyle/>
        <a:p>
          <a:endParaRPr lang="en-US"/>
        </a:p>
      </dgm:t>
    </dgm:pt>
    <dgm:pt modelId="{0F0EA4E7-F12F-4D9A-8CE0-6F097E9E52F1}" type="pres">
      <dgm:prSet presAssocID="{F895100C-8EF0-45F5-BB3E-C0413EF4D311}" presName="vert2" presStyleCnt="0"/>
      <dgm:spPr/>
    </dgm:pt>
    <dgm:pt modelId="{564EA388-6EB5-4E55-B247-61136DCAB373}" type="pres">
      <dgm:prSet presAssocID="{F895100C-8EF0-45F5-BB3E-C0413EF4D311}" presName="thinLine2b" presStyleLbl="callout" presStyleIdx="2" presStyleCnt="4"/>
      <dgm:spPr/>
    </dgm:pt>
    <dgm:pt modelId="{33B0DC5A-B744-446F-A7F4-A6A14E8D0417}" type="pres">
      <dgm:prSet presAssocID="{F895100C-8EF0-45F5-BB3E-C0413EF4D311}" presName="vertSpace2b" presStyleCnt="0"/>
      <dgm:spPr/>
    </dgm:pt>
    <dgm:pt modelId="{7ED0EA18-D63E-4854-BDF5-5A5472F7E4A2}" type="pres">
      <dgm:prSet presAssocID="{96464C12-39A7-48CD-9EA4-4FC127CF7FDD}" presName="horz2" presStyleCnt="0"/>
      <dgm:spPr/>
    </dgm:pt>
    <dgm:pt modelId="{D115F23D-B880-4BAF-8708-6D270A281B34}" type="pres">
      <dgm:prSet presAssocID="{96464C12-39A7-48CD-9EA4-4FC127CF7FDD}" presName="horzSpace2" presStyleCnt="0"/>
      <dgm:spPr/>
    </dgm:pt>
    <dgm:pt modelId="{4BFA2195-2AB9-4917-9FC0-9E266A019F10}" type="pres">
      <dgm:prSet presAssocID="{96464C12-39A7-48CD-9EA4-4FC127CF7FDD}" presName="tx2" presStyleLbl="revTx" presStyleIdx="4" presStyleCnt="5" custLinFactNeighborX="-356" custLinFactNeighborY="8555"/>
      <dgm:spPr/>
      <dgm:t>
        <a:bodyPr/>
        <a:lstStyle/>
        <a:p>
          <a:endParaRPr lang="en-US"/>
        </a:p>
      </dgm:t>
    </dgm:pt>
    <dgm:pt modelId="{334CE511-92ED-4015-935E-AC4CCC661801}" type="pres">
      <dgm:prSet presAssocID="{96464C12-39A7-48CD-9EA4-4FC127CF7FDD}" presName="vert2" presStyleCnt="0"/>
      <dgm:spPr/>
    </dgm:pt>
    <dgm:pt modelId="{1321967D-22EE-474D-8015-41A4C8D26B98}" type="pres">
      <dgm:prSet presAssocID="{96464C12-39A7-48CD-9EA4-4FC127CF7FDD}" presName="thinLine2b" presStyleLbl="callout" presStyleIdx="3" presStyleCnt="4"/>
      <dgm:spPr/>
    </dgm:pt>
    <dgm:pt modelId="{72573D5D-ADC8-42BE-A0E8-1606DEA3E972}" type="pres">
      <dgm:prSet presAssocID="{96464C12-39A7-48CD-9EA4-4FC127CF7FDD}" presName="vertSpace2b" presStyleCnt="0"/>
      <dgm:spPr/>
    </dgm:pt>
  </dgm:ptLst>
  <dgm:cxnLst>
    <dgm:cxn modelId="{44AB74D6-4E75-470F-BE1B-A85C13257B09}" srcId="{5AE50DBE-A270-4A26-B65A-9D8158D20AD5}" destId="{F895100C-8EF0-45F5-BB3E-C0413EF4D311}" srcOrd="2" destOrd="0" parTransId="{48D5729C-6817-415C-9227-4089138A18A3}" sibTransId="{1C72E772-307D-47C9-B43D-E95E2E4B4662}"/>
    <dgm:cxn modelId="{173AE627-DF86-4C53-B234-B7B6E90C23B2}" srcId="{5AE50DBE-A270-4A26-B65A-9D8158D20AD5}" destId="{96464C12-39A7-48CD-9EA4-4FC127CF7FDD}" srcOrd="3" destOrd="0" parTransId="{8B7A5BB3-50AD-4660-AA57-9540C5FBBF0E}" sibTransId="{35E7355D-ADA6-43C8-8707-BA0A93B1E260}"/>
    <dgm:cxn modelId="{794019FE-EB7F-7242-A6CE-CFABD2E7361C}" type="presOf" srcId="{96464C12-39A7-48CD-9EA4-4FC127CF7FDD}" destId="{4BFA2195-2AB9-4917-9FC0-9E266A019F10}" srcOrd="0" destOrd="0" presId="urn:microsoft.com/office/officeart/2008/layout/LinedList"/>
    <dgm:cxn modelId="{03EED0D1-FA97-8C4D-B8AA-2F61AD311101}" type="presOf" srcId="{DDC24FEE-1459-4A3F-B1D0-64952BDD64F2}" destId="{6D169C11-811D-4A5C-849D-82A6E7B1C7BB}" srcOrd="0" destOrd="0" presId="urn:microsoft.com/office/officeart/2008/layout/LinedList"/>
    <dgm:cxn modelId="{43826786-7DB4-824D-9521-BF4DDEE37187}" type="presOf" srcId="{9E6265E3-B7BA-4206-A33F-D14E93B355E3}" destId="{F9ACDA5D-839D-4EF7-BFDB-00C68AF3F80F}" srcOrd="0" destOrd="0" presId="urn:microsoft.com/office/officeart/2008/layout/LinedList"/>
    <dgm:cxn modelId="{03C97840-74A5-8B48-9379-2148434EA5E8}" type="presOf" srcId="{5AE50DBE-A270-4A26-B65A-9D8158D20AD5}" destId="{CA817A19-7A40-4397-AFEA-E73F6EC8C51B}" srcOrd="0" destOrd="0" presId="urn:microsoft.com/office/officeart/2008/layout/LinedList"/>
    <dgm:cxn modelId="{706304F5-AE43-324F-BD45-FD52F2AF883A}" type="presOf" srcId="{1F16D42C-F06D-41B4-9B75-B66E909E4F5E}" destId="{A4294F17-581E-4C0E-BE7D-9EA4F1102E79}" srcOrd="0" destOrd="0" presId="urn:microsoft.com/office/officeart/2008/layout/LinedList"/>
    <dgm:cxn modelId="{005A9B43-DC6A-834E-8537-57B323113F22}" type="presOf" srcId="{F895100C-8EF0-45F5-BB3E-C0413EF4D311}" destId="{FD078666-67C6-4CD3-B29C-F03BDAA2D396}" srcOrd="0" destOrd="0" presId="urn:microsoft.com/office/officeart/2008/layout/LinedList"/>
    <dgm:cxn modelId="{F1D7CFEC-879E-49AE-BD8C-5D10081C0B6E}" srcId="{5AE50DBE-A270-4A26-B65A-9D8158D20AD5}" destId="{1F16D42C-F06D-41B4-9B75-B66E909E4F5E}" srcOrd="0" destOrd="0" parTransId="{DE12BB0D-3441-41B3-BBAF-E4057B88220C}" sibTransId="{3A404F04-69DC-43AA-BAA7-0D39F077C421}"/>
    <dgm:cxn modelId="{147C6F86-A8CB-4B85-943D-3DEC1DEC8324}" srcId="{9E6265E3-B7BA-4206-A33F-D14E93B355E3}" destId="{5AE50DBE-A270-4A26-B65A-9D8158D20AD5}" srcOrd="0" destOrd="0" parTransId="{3583D27F-289B-4A79-9A5E-5042C1352443}" sibTransId="{D2B3D0A6-946B-42AD-B5E5-0AB790B022C5}"/>
    <dgm:cxn modelId="{7114BE21-A572-4192-A769-2ECFA9EAA558}" srcId="{5AE50DBE-A270-4A26-B65A-9D8158D20AD5}" destId="{DDC24FEE-1459-4A3F-B1D0-64952BDD64F2}" srcOrd="1" destOrd="0" parTransId="{83A1DA5F-27C6-4A45-A133-F89890CD95F6}" sibTransId="{D21DC404-9025-420D-85D2-F359A36744E9}"/>
    <dgm:cxn modelId="{8A9BC321-297D-494F-A9CC-36A3D30AA608}" type="presParOf" srcId="{F9ACDA5D-839D-4EF7-BFDB-00C68AF3F80F}" destId="{64D00CFE-EF57-4D21-B603-9C20B3130B08}" srcOrd="0" destOrd="0" presId="urn:microsoft.com/office/officeart/2008/layout/LinedList"/>
    <dgm:cxn modelId="{4CC57F51-C989-9041-9DE9-2316A5D55070}" type="presParOf" srcId="{F9ACDA5D-839D-4EF7-BFDB-00C68AF3F80F}" destId="{262D818C-BAA9-46A3-983F-257B1E30C965}" srcOrd="1" destOrd="0" presId="urn:microsoft.com/office/officeart/2008/layout/LinedList"/>
    <dgm:cxn modelId="{A26994AF-2D0A-4441-8578-C36FCED121D2}" type="presParOf" srcId="{262D818C-BAA9-46A3-983F-257B1E30C965}" destId="{CA817A19-7A40-4397-AFEA-E73F6EC8C51B}" srcOrd="0" destOrd="0" presId="urn:microsoft.com/office/officeart/2008/layout/LinedList"/>
    <dgm:cxn modelId="{8BB0CE30-E535-664D-8BC5-E9418C5EF3A8}" type="presParOf" srcId="{262D818C-BAA9-46A3-983F-257B1E30C965}" destId="{6A0E7D7B-3944-499B-B6B6-8E733BC04DE4}" srcOrd="1" destOrd="0" presId="urn:microsoft.com/office/officeart/2008/layout/LinedList"/>
    <dgm:cxn modelId="{3935FA08-1D7A-974D-B3EE-2E0354C9361C}" type="presParOf" srcId="{6A0E7D7B-3944-499B-B6B6-8E733BC04DE4}" destId="{EB61FDA1-7DC2-43FF-816A-015F24B0DDFD}" srcOrd="0" destOrd="0" presId="urn:microsoft.com/office/officeart/2008/layout/LinedList"/>
    <dgm:cxn modelId="{89F57C59-E8F6-2847-AB53-A7BC700CFC43}" type="presParOf" srcId="{6A0E7D7B-3944-499B-B6B6-8E733BC04DE4}" destId="{9B2296E6-C4AC-4498-A766-936F507DE388}" srcOrd="1" destOrd="0" presId="urn:microsoft.com/office/officeart/2008/layout/LinedList"/>
    <dgm:cxn modelId="{5FB9FC11-E5B2-5842-BFFF-5CF7DB6E9BF9}" type="presParOf" srcId="{9B2296E6-C4AC-4498-A766-936F507DE388}" destId="{FF1C8E30-39DC-4936-A89C-86AE8DF8F6D6}" srcOrd="0" destOrd="0" presId="urn:microsoft.com/office/officeart/2008/layout/LinedList"/>
    <dgm:cxn modelId="{3BD35DCB-0B6C-B449-A61F-909A17968B9A}" type="presParOf" srcId="{9B2296E6-C4AC-4498-A766-936F507DE388}" destId="{A4294F17-581E-4C0E-BE7D-9EA4F1102E79}" srcOrd="1" destOrd="0" presId="urn:microsoft.com/office/officeart/2008/layout/LinedList"/>
    <dgm:cxn modelId="{7AFAD4F9-E82F-AD49-B451-0118ED6D3E6B}" type="presParOf" srcId="{9B2296E6-C4AC-4498-A766-936F507DE388}" destId="{49880C99-4D4A-4209-B9DE-F2CD711C13CC}" srcOrd="2" destOrd="0" presId="urn:microsoft.com/office/officeart/2008/layout/LinedList"/>
    <dgm:cxn modelId="{531A90BE-AAEE-BB45-9E94-B437612FC93F}" type="presParOf" srcId="{6A0E7D7B-3944-499B-B6B6-8E733BC04DE4}" destId="{9E5F0D37-A02B-4BDA-A506-78AF690431DF}" srcOrd="2" destOrd="0" presId="urn:microsoft.com/office/officeart/2008/layout/LinedList"/>
    <dgm:cxn modelId="{54E99F54-FC23-5244-B23A-F511F38FBF6B}" type="presParOf" srcId="{6A0E7D7B-3944-499B-B6B6-8E733BC04DE4}" destId="{5FDA9168-9836-4229-A988-4F6612EE61E3}" srcOrd="3" destOrd="0" presId="urn:microsoft.com/office/officeart/2008/layout/LinedList"/>
    <dgm:cxn modelId="{CB3DF39E-C480-1847-94BF-A8CA6A85318E}" type="presParOf" srcId="{6A0E7D7B-3944-499B-B6B6-8E733BC04DE4}" destId="{9FFC1AE3-3203-428E-B5C3-A4EC962E494E}" srcOrd="4" destOrd="0" presId="urn:microsoft.com/office/officeart/2008/layout/LinedList"/>
    <dgm:cxn modelId="{4BB2A271-7DDF-314A-B3B5-0BEEE9F39DDB}" type="presParOf" srcId="{9FFC1AE3-3203-428E-B5C3-A4EC962E494E}" destId="{0088049D-E6B7-41AF-93EF-3FF786E3DF70}" srcOrd="0" destOrd="0" presId="urn:microsoft.com/office/officeart/2008/layout/LinedList"/>
    <dgm:cxn modelId="{6C9137C7-31D6-AB49-921B-CDD56260F64C}" type="presParOf" srcId="{9FFC1AE3-3203-428E-B5C3-A4EC962E494E}" destId="{6D169C11-811D-4A5C-849D-82A6E7B1C7BB}" srcOrd="1" destOrd="0" presId="urn:microsoft.com/office/officeart/2008/layout/LinedList"/>
    <dgm:cxn modelId="{1E2EC2B4-6F4F-D844-8E3E-7C055F502E5B}" type="presParOf" srcId="{9FFC1AE3-3203-428E-B5C3-A4EC962E494E}" destId="{C84AFA2C-1F8D-4610-BA88-B703E7E674B7}" srcOrd="2" destOrd="0" presId="urn:microsoft.com/office/officeart/2008/layout/LinedList"/>
    <dgm:cxn modelId="{FFBDABA0-8F90-BF40-963B-1688BBA660A8}" type="presParOf" srcId="{6A0E7D7B-3944-499B-B6B6-8E733BC04DE4}" destId="{BFDB1517-87AD-4357-997D-A0CCCED84BCF}" srcOrd="5" destOrd="0" presId="urn:microsoft.com/office/officeart/2008/layout/LinedList"/>
    <dgm:cxn modelId="{1240EE28-CC47-424E-9282-CDBC564D1523}" type="presParOf" srcId="{6A0E7D7B-3944-499B-B6B6-8E733BC04DE4}" destId="{29F07EA2-254D-4B7E-8CBD-240232DDB58C}" srcOrd="6" destOrd="0" presId="urn:microsoft.com/office/officeart/2008/layout/LinedList"/>
    <dgm:cxn modelId="{2C87BA3F-0E52-C146-8B8E-DC9F222A9F22}" type="presParOf" srcId="{6A0E7D7B-3944-499B-B6B6-8E733BC04DE4}" destId="{9BFA13DE-4134-41A9-B244-832F8A9FEC7F}" srcOrd="7" destOrd="0" presId="urn:microsoft.com/office/officeart/2008/layout/LinedList"/>
    <dgm:cxn modelId="{AC2765D0-5962-6349-A52D-04D7B21D2408}" type="presParOf" srcId="{9BFA13DE-4134-41A9-B244-832F8A9FEC7F}" destId="{C98DEE85-B474-4E72-A6D5-76F292673758}" srcOrd="0" destOrd="0" presId="urn:microsoft.com/office/officeart/2008/layout/LinedList"/>
    <dgm:cxn modelId="{F5F9DDA8-E718-474B-B90C-2AD6AB697B14}" type="presParOf" srcId="{9BFA13DE-4134-41A9-B244-832F8A9FEC7F}" destId="{FD078666-67C6-4CD3-B29C-F03BDAA2D396}" srcOrd="1" destOrd="0" presId="urn:microsoft.com/office/officeart/2008/layout/LinedList"/>
    <dgm:cxn modelId="{7DB2F30C-4E95-B143-AC9E-E15696E50F24}" type="presParOf" srcId="{9BFA13DE-4134-41A9-B244-832F8A9FEC7F}" destId="{0F0EA4E7-F12F-4D9A-8CE0-6F097E9E52F1}" srcOrd="2" destOrd="0" presId="urn:microsoft.com/office/officeart/2008/layout/LinedList"/>
    <dgm:cxn modelId="{D4154768-A3EB-9943-A399-4A4BF2C69DD5}" type="presParOf" srcId="{6A0E7D7B-3944-499B-B6B6-8E733BC04DE4}" destId="{564EA388-6EB5-4E55-B247-61136DCAB373}" srcOrd="8" destOrd="0" presId="urn:microsoft.com/office/officeart/2008/layout/LinedList"/>
    <dgm:cxn modelId="{BFC340FC-E7E7-AE48-A7B5-28E6AF16D367}" type="presParOf" srcId="{6A0E7D7B-3944-499B-B6B6-8E733BC04DE4}" destId="{33B0DC5A-B744-446F-A7F4-A6A14E8D0417}" srcOrd="9" destOrd="0" presId="urn:microsoft.com/office/officeart/2008/layout/LinedList"/>
    <dgm:cxn modelId="{EE6BADC6-E860-DB45-9FCC-797AEBBBF2C1}" type="presParOf" srcId="{6A0E7D7B-3944-499B-B6B6-8E733BC04DE4}" destId="{7ED0EA18-D63E-4854-BDF5-5A5472F7E4A2}" srcOrd="10" destOrd="0" presId="urn:microsoft.com/office/officeart/2008/layout/LinedList"/>
    <dgm:cxn modelId="{41446AA0-2D0A-994A-86FE-32FE1BFB178B}" type="presParOf" srcId="{7ED0EA18-D63E-4854-BDF5-5A5472F7E4A2}" destId="{D115F23D-B880-4BAF-8708-6D270A281B34}" srcOrd="0" destOrd="0" presId="urn:microsoft.com/office/officeart/2008/layout/LinedList"/>
    <dgm:cxn modelId="{4FF4462D-77DA-014D-89D7-62DEF962244C}" type="presParOf" srcId="{7ED0EA18-D63E-4854-BDF5-5A5472F7E4A2}" destId="{4BFA2195-2AB9-4917-9FC0-9E266A019F10}" srcOrd="1" destOrd="0" presId="urn:microsoft.com/office/officeart/2008/layout/LinedList"/>
    <dgm:cxn modelId="{19EE4242-7EA0-7E47-B9EB-89F574CF7AB9}" type="presParOf" srcId="{7ED0EA18-D63E-4854-BDF5-5A5472F7E4A2}" destId="{334CE511-92ED-4015-935E-AC4CCC661801}" srcOrd="2" destOrd="0" presId="urn:microsoft.com/office/officeart/2008/layout/LinedList"/>
    <dgm:cxn modelId="{C24E0CF0-72E3-A442-905F-9D0D849ECE0B}" type="presParOf" srcId="{6A0E7D7B-3944-499B-B6B6-8E733BC04DE4}" destId="{1321967D-22EE-474D-8015-41A4C8D26B98}" srcOrd="11" destOrd="0" presId="urn:microsoft.com/office/officeart/2008/layout/LinedList"/>
    <dgm:cxn modelId="{135E8A84-F402-ED4A-B7BE-02418888603F}" type="presParOf" srcId="{6A0E7D7B-3944-499B-B6B6-8E733BC04DE4}" destId="{72573D5D-ADC8-42BE-A0E8-1606DEA3E972}"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6B9A42-2CAF-4A08-B367-BC4352C29C5A}" type="doc">
      <dgm:prSet loTypeId="urn:microsoft.com/office/officeart/2005/8/layout/hList1" loCatId="list" qsTypeId="urn:microsoft.com/office/officeart/2005/8/quickstyle/simple5" qsCatId="simple" csTypeId="urn:microsoft.com/office/officeart/2005/8/colors/accent1_1" csCatId="accent1" phldr="1"/>
      <dgm:spPr/>
      <dgm:t>
        <a:bodyPr/>
        <a:lstStyle/>
        <a:p>
          <a:endParaRPr lang="en-US"/>
        </a:p>
      </dgm:t>
    </dgm:pt>
    <dgm:pt modelId="{E9930FD2-D168-4DC3-9B1D-68C774056995}">
      <dgm:prSet custT="1"/>
      <dgm:spPr/>
      <dgm:t>
        <a:bodyPr/>
        <a:lstStyle/>
        <a:p>
          <a:pPr rtl="0"/>
          <a:r>
            <a:rPr lang="en-US" sz="2200" dirty="0" smtClean="0"/>
            <a:t>Public</a:t>
          </a:r>
          <a:endParaRPr lang="en-US" sz="2200" dirty="0"/>
        </a:p>
      </dgm:t>
    </dgm:pt>
    <dgm:pt modelId="{95F22F6A-41E7-4EA1-9BAC-C3A96AE28328}" type="parTrans" cxnId="{6127DAB1-3AC1-4117-B4AB-FF121154517E}">
      <dgm:prSet/>
      <dgm:spPr/>
      <dgm:t>
        <a:bodyPr/>
        <a:lstStyle/>
        <a:p>
          <a:endParaRPr lang="en-US"/>
        </a:p>
      </dgm:t>
    </dgm:pt>
    <dgm:pt modelId="{2BDA2F5F-381F-4763-9EA1-76516BC86319}" type="sibTrans" cxnId="{6127DAB1-3AC1-4117-B4AB-FF121154517E}">
      <dgm:prSet/>
      <dgm:spPr/>
      <dgm:t>
        <a:bodyPr/>
        <a:lstStyle/>
        <a:p>
          <a:endParaRPr lang="en-US"/>
        </a:p>
      </dgm:t>
    </dgm:pt>
    <dgm:pt modelId="{F4D86A66-19C6-43D4-A51C-222ADA0F4DDD}">
      <dgm:prSet custT="1"/>
      <dgm:spPr/>
      <dgm:t>
        <a:bodyPr/>
        <a:lstStyle/>
        <a:p>
          <a:pPr rtl="0"/>
          <a:r>
            <a:rPr lang="en-US" sz="2200" dirty="0" smtClean="0"/>
            <a:t>Private</a:t>
          </a:r>
          <a:endParaRPr lang="en-US" sz="2200" dirty="0"/>
        </a:p>
      </dgm:t>
    </dgm:pt>
    <dgm:pt modelId="{951F441F-6EF3-4BCF-B1DF-A51BDD8A83D2}" type="parTrans" cxnId="{8366CE83-0517-4D8E-84B8-FBD948BF2163}">
      <dgm:prSet/>
      <dgm:spPr/>
      <dgm:t>
        <a:bodyPr/>
        <a:lstStyle/>
        <a:p>
          <a:endParaRPr lang="en-US"/>
        </a:p>
      </dgm:t>
    </dgm:pt>
    <dgm:pt modelId="{7F526240-C4F5-4394-9D90-4E18279BDC69}" type="sibTrans" cxnId="{8366CE83-0517-4D8E-84B8-FBD948BF2163}">
      <dgm:prSet/>
      <dgm:spPr/>
      <dgm:t>
        <a:bodyPr/>
        <a:lstStyle/>
        <a:p>
          <a:endParaRPr lang="en-US"/>
        </a:p>
      </dgm:t>
    </dgm:pt>
    <dgm:pt modelId="{1D062CCB-14DE-4657-83A1-E7FEE1555492}">
      <dgm:prSet custT="1"/>
      <dgm:spPr/>
      <dgm:t>
        <a:bodyPr/>
        <a:lstStyle/>
        <a:p>
          <a:pPr rtl="0">
            <a:spcAft>
              <a:spcPts val="0"/>
            </a:spcAft>
          </a:pPr>
          <a:r>
            <a:rPr lang="en-US" sz="2200" dirty="0" smtClean="0"/>
            <a:t>Hybrid</a:t>
          </a:r>
          <a:endParaRPr lang="en-US" sz="3800" dirty="0"/>
        </a:p>
      </dgm:t>
    </dgm:pt>
    <dgm:pt modelId="{D7F7DC0D-4FC4-4431-B1D3-E90A918EA421}" type="parTrans" cxnId="{74241419-3E1F-4405-9607-ACA5AF912173}">
      <dgm:prSet/>
      <dgm:spPr/>
      <dgm:t>
        <a:bodyPr/>
        <a:lstStyle/>
        <a:p>
          <a:endParaRPr lang="en-US"/>
        </a:p>
      </dgm:t>
    </dgm:pt>
    <dgm:pt modelId="{4421F3F4-9450-4EFE-B069-5EB974D396AF}" type="sibTrans" cxnId="{74241419-3E1F-4405-9607-ACA5AF912173}">
      <dgm:prSet/>
      <dgm:spPr/>
      <dgm:t>
        <a:bodyPr/>
        <a:lstStyle/>
        <a:p>
          <a:endParaRPr lang="en-US"/>
        </a:p>
      </dgm:t>
    </dgm:pt>
    <dgm:pt modelId="{F2F63029-A789-468C-BFC7-A3FFAA253454}">
      <dgm:prSet/>
      <dgm:spPr/>
      <dgm:t>
        <a:bodyPr/>
        <a:lstStyle/>
        <a:p>
          <a:r>
            <a:rPr lang="en-US" dirty="0" smtClean="0"/>
            <a:t>IT activities and functions provided “as a service,” over the Internet, allowing access to technology-enabled services without knowledge of, expertise with, or control over the technology infrastructure that supports them.*</a:t>
          </a:r>
          <a:endParaRPr lang="en-US" dirty="0"/>
        </a:p>
      </dgm:t>
    </dgm:pt>
    <dgm:pt modelId="{37AF1EFD-2589-4A1E-9FAA-812FEFE35485}" type="parTrans" cxnId="{2A273401-20F0-4EDB-9676-564E43DE7DA3}">
      <dgm:prSet/>
      <dgm:spPr/>
      <dgm:t>
        <a:bodyPr/>
        <a:lstStyle/>
        <a:p>
          <a:endParaRPr lang="en-US"/>
        </a:p>
      </dgm:t>
    </dgm:pt>
    <dgm:pt modelId="{36A6C4AA-5F0F-444A-9455-B553B4C28A83}" type="sibTrans" cxnId="{2A273401-20F0-4EDB-9676-564E43DE7DA3}">
      <dgm:prSet/>
      <dgm:spPr/>
      <dgm:t>
        <a:bodyPr/>
        <a:lstStyle/>
        <a:p>
          <a:endParaRPr lang="en-US"/>
        </a:p>
      </dgm:t>
    </dgm:pt>
    <dgm:pt modelId="{35213219-B6C6-4075-9820-AE49AEF94F7D}">
      <dgm:prSet/>
      <dgm:spPr/>
      <dgm:t>
        <a:bodyPr/>
        <a:lstStyle/>
        <a:p>
          <a:endParaRPr lang="en-US"/>
        </a:p>
      </dgm:t>
    </dgm:pt>
    <dgm:pt modelId="{90284C4A-679A-4168-808B-ACBFF22BDA62}" type="parTrans" cxnId="{401C5E03-5F89-4EFC-B447-1659273F75A2}">
      <dgm:prSet/>
      <dgm:spPr/>
      <dgm:t>
        <a:bodyPr/>
        <a:lstStyle/>
        <a:p>
          <a:endParaRPr lang="en-US"/>
        </a:p>
      </dgm:t>
    </dgm:pt>
    <dgm:pt modelId="{DAF761A8-3773-46E4-B294-F4FCD44B764C}" type="sibTrans" cxnId="{401C5E03-5F89-4EFC-B447-1659273F75A2}">
      <dgm:prSet/>
      <dgm:spPr/>
      <dgm:t>
        <a:bodyPr/>
        <a:lstStyle/>
        <a:p>
          <a:endParaRPr lang="en-US"/>
        </a:p>
      </dgm:t>
    </dgm:pt>
    <dgm:pt modelId="{184457B7-BE87-4C64-9BB0-729E2BEC2B77}">
      <dgm:prSet/>
      <dgm:spPr/>
      <dgm:t>
        <a:bodyPr/>
        <a:lstStyle/>
        <a:p>
          <a:r>
            <a:rPr lang="en-US" dirty="0" smtClean="0"/>
            <a:t>IT activities and functions provided “as a service,” over a company’s intranet . . . built by an organization for its own users . . . everything is delivered within the organization’s ﬁrewall (instead of the Internet).*</a:t>
          </a:r>
          <a:endParaRPr lang="en-US" dirty="0"/>
        </a:p>
      </dgm:t>
    </dgm:pt>
    <dgm:pt modelId="{1A9C3F96-D3D3-4613-A258-AD61881973F6}" type="parTrans" cxnId="{92F65C6D-F1EE-41B6-B901-6B777A380003}">
      <dgm:prSet/>
      <dgm:spPr/>
      <dgm:t>
        <a:bodyPr/>
        <a:lstStyle/>
        <a:p>
          <a:endParaRPr lang="en-US"/>
        </a:p>
      </dgm:t>
    </dgm:pt>
    <dgm:pt modelId="{A1FACCC6-F6AD-49D0-B2E3-8EACD4DDBF17}" type="sibTrans" cxnId="{92F65C6D-F1EE-41B6-B901-6B777A380003}">
      <dgm:prSet/>
      <dgm:spPr/>
      <dgm:t>
        <a:bodyPr/>
        <a:lstStyle/>
        <a:p>
          <a:endParaRPr lang="en-US"/>
        </a:p>
      </dgm:t>
    </dgm:pt>
    <dgm:pt modelId="{6DE0E4B6-966E-467B-8712-ED30886D8925}">
      <dgm:prSet/>
      <dgm:spPr/>
      <dgm:t>
        <a:bodyPr/>
        <a:lstStyle/>
        <a:p>
          <a:endParaRPr lang="en-US"/>
        </a:p>
      </dgm:t>
    </dgm:pt>
    <dgm:pt modelId="{34345E5B-82ED-4339-B045-C269B9ED8CEF}" type="parTrans" cxnId="{34BE2EA4-0ECE-4B9E-B390-424562E6CD47}">
      <dgm:prSet/>
      <dgm:spPr/>
      <dgm:t>
        <a:bodyPr/>
        <a:lstStyle/>
        <a:p>
          <a:endParaRPr lang="en-US"/>
        </a:p>
      </dgm:t>
    </dgm:pt>
    <dgm:pt modelId="{00A1E5F7-E7CB-4E2C-858B-12EFA3B81796}" type="sibTrans" cxnId="{34BE2EA4-0ECE-4B9E-B390-424562E6CD47}">
      <dgm:prSet/>
      <dgm:spPr/>
      <dgm:t>
        <a:bodyPr/>
        <a:lstStyle/>
        <a:p>
          <a:endParaRPr lang="en-US"/>
        </a:p>
      </dgm:t>
    </dgm:pt>
    <dgm:pt modelId="{245D8414-E605-41A2-BA34-1A353CB2018C}">
      <dgm:prSet/>
      <dgm:spPr/>
      <dgm:t>
        <a:bodyPr/>
        <a:lstStyle/>
        <a:p>
          <a:r>
            <a:rPr lang="en-US" dirty="0" smtClean="0"/>
            <a:t>Integrated external and internal service delivery methods . . . Rules and policies established by the organization based on factors such as security needs, criticality and underlying architecture, so activities and tasks are allocated to external or internal clouds as appropriate.*</a:t>
          </a:r>
          <a:endParaRPr lang="en-US" dirty="0"/>
        </a:p>
      </dgm:t>
    </dgm:pt>
    <dgm:pt modelId="{EED77ABC-E0ED-4213-B17C-F7AA8B173E4D}" type="parTrans" cxnId="{2BD4D61B-5331-4317-AAD4-6A64DE166995}">
      <dgm:prSet/>
      <dgm:spPr/>
      <dgm:t>
        <a:bodyPr/>
        <a:lstStyle/>
        <a:p>
          <a:endParaRPr lang="en-US"/>
        </a:p>
      </dgm:t>
    </dgm:pt>
    <dgm:pt modelId="{27223B21-EFD1-4D01-99A8-2036377D7637}" type="sibTrans" cxnId="{2BD4D61B-5331-4317-AAD4-6A64DE166995}">
      <dgm:prSet/>
      <dgm:spPr/>
      <dgm:t>
        <a:bodyPr/>
        <a:lstStyle/>
        <a:p>
          <a:endParaRPr lang="en-US"/>
        </a:p>
      </dgm:t>
    </dgm:pt>
    <dgm:pt modelId="{507246BD-3D97-4AC7-B2BC-F7EF2C9B3BAC}">
      <dgm:prSet/>
      <dgm:spPr/>
      <dgm:t>
        <a:bodyPr/>
        <a:lstStyle/>
        <a:p>
          <a:endParaRPr lang="en-US"/>
        </a:p>
      </dgm:t>
    </dgm:pt>
    <dgm:pt modelId="{DF3E590D-1247-4888-A628-40ECF7BE5EB2}" type="parTrans" cxnId="{B319DD02-C9D3-4D4D-93A3-DC10066A7CFA}">
      <dgm:prSet/>
      <dgm:spPr/>
      <dgm:t>
        <a:bodyPr/>
        <a:lstStyle/>
        <a:p>
          <a:endParaRPr lang="en-US"/>
        </a:p>
      </dgm:t>
    </dgm:pt>
    <dgm:pt modelId="{B180459E-2325-4EF7-8757-31B817AA9448}" type="sibTrans" cxnId="{B319DD02-C9D3-4D4D-93A3-DC10066A7CFA}">
      <dgm:prSet/>
      <dgm:spPr/>
      <dgm:t>
        <a:bodyPr/>
        <a:lstStyle/>
        <a:p>
          <a:endParaRPr lang="en-US"/>
        </a:p>
      </dgm:t>
    </dgm:pt>
    <dgm:pt modelId="{3D9D81FB-AAAA-4C26-82EB-F3C8EF69C5DE}" type="pres">
      <dgm:prSet presAssocID="{786B9A42-2CAF-4A08-B367-BC4352C29C5A}" presName="Name0" presStyleCnt="0">
        <dgm:presLayoutVars>
          <dgm:dir/>
          <dgm:animLvl val="lvl"/>
          <dgm:resizeHandles val="exact"/>
        </dgm:presLayoutVars>
      </dgm:prSet>
      <dgm:spPr/>
      <dgm:t>
        <a:bodyPr/>
        <a:lstStyle/>
        <a:p>
          <a:endParaRPr lang="en-US"/>
        </a:p>
      </dgm:t>
    </dgm:pt>
    <dgm:pt modelId="{E7E6ECD0-B604-4273-ABC6-A5E7B7BD5E47}" type="pres">
      <dgm:prSet presAssocID="{E9930FD2-D168-4DC3-9B1D-68C774056995}" presName="composite" presStyleCnt="0"/>
      <dgm:spPr/>
    </dgm:pt>
    <dgm:pt modelId="{F4076A84-2D3E-4929-9984-E7F4A23EBE3A}" type="pres">
      <dgm:prSet presAssocID="{E9930FD2-D168-4DC3-9B1D-68C774056995}" presName="parTx" presStyleLbl="alignNode1" presStyleIdx="0" presStyleCnt="3">
        <dgm:presLayoutVars>
          <dgm:chMax val="0"/>
          <dgm:chPref val="0"/>
          <dgm:bulletEnabled val="1"/>
        </dgm:presLayoutVars>
      </dgm:prSet>
      <dgm:spPr/>
      <dgm:t>
        <a:bodyPr/>
        <a:lstStyle/>
        <a:p>
          <a:endParaRPr lang="en-US"/>
        </a:p>
      </dgm:t>
    </dgm:pt>
    <dgm:pt modelId="{1F6C8437-3878-449E-A908-341D67F2E17A}" type="pres">
      <dgm:prSet presAssocID="{E9930FD2-D168-4DC3-9B1D-68C774056995}" presName="desTx" presStyleLbl="alignAccFollowNode1" presStyleIdx="0" presStyleCnt="3">
        <dgm:presLayoutVars>
          <dgm:bulletEnabled val="1"/>
        </dgm:presLayoutVars>
      </dgm:prSet>
      <dgm:spPr/>
      <dgm:t>
        <a:bodyPr/>
        <a:lstStyle/>
        <a:p>
          <a:endParaRPr lang="en-US"/>
        </a:p>
      </dgm:t>
    </dgm:pt>
    <dgm:pt modelId="{3365FA63-6CD5-49FD-A41B-9019BCFC1A75}" type="pres">
      <dgm:prSet presAssocID="{2BDA2F5F-381F-4763-9EA1-76516BC86319}" presName="space" presStyleCnt="0"/>
      <dgm:spPr/>
    </dgm:pt>
    <dgm:pt modelId="{84979DB7-9832-41E5-9B3A-C4D7CD33B47E}" type="pres">
      <dgm:prSet presAssocID="{F4D86A66-19C6-43D4-A51C-222ADA0F4DDD}" presName="composite" presStyleCnt="0"/>
      <dgm:spPr/>
    </dgm:pt>
    <dgm:pt modelId="{9F967580-87FA-4A4F-BFE4-150324384944}" type="pres">
      <dgm:prSet presAssocID="{F4D86A66-19C6-43D4-A51C-222ADA0F4DDD}" presName="parTx" presStyleLbl="alignNode1" presStyleIdx="1" presStyleCnt="3">
        <dgm:presLayoutVars>
          <dgm:chMax val="0"/>
          <dgm:chPref val="0"/>
          <dgm:bulletEnabled val="1"/>
        </dgm:presLayoutVars>
      </dgm:prSet>
      <dgm:spPr/>
      <dgm:t>
        <a:bodyPr/>
        <a:lstStyle/>
        <a:p>
          <a:endParaRPr lang="en-US"/>
        </a:p>
      </dgm:t>
    </dgm:pt>
    <dgm:pt modelId="{AC9C07CC-60FF-4D84-93FC-895DA0FCE8FE}" type="pres">
      <dgm:prSet presAssocID="{F4D86A66-19C6-43D4-A51C-222ADA0F4DDD}" presName="desTx" presStyleLbl="alignAccFollowNode1" presStyleIdx="1" presStyleCnt="3">
        <dgm:presLayoutVars>
          <dgm:bulletEnabled val="1"/>
        </dgm:presLayoutVars>
      </dgm:prSet>
      <dgm:spPr/>
      <dgm:t>
        <a:bodyPr/>
        <a:lstStyle/>
        <a:p>
          <a:endParaRPr lang="en-US"/>
        </a:p>
      </dgm:t>
    </dgm:pt>
    <dgm:pt modelId="{FE1B4012-DB45-46AD-B697-045368EC4FB8}" type="pres">
      <dgm:prSet presAssocID="{7F526240-C4F5-4394-9D90-4E18279BDC69}" presName="space" presStyleCnt="0"/>
      <dgm:spPr/>
    </dgm:pt>
    <dgm:pt modelId="{3B084F24-D118-4C7F-96BF-1C07CA21B5D3}" type="pres">
      <dgm:prSet presAssocID="{1D062CCB-14DE-4657-83A1-E7FEE1555492}" presName="composite" presStyleCnt="0"/>
      <dgm:spPr/>
    </dgm:pt>
    <dgm:pt modelId="{E64875A6-D88F-457E-97B4-B5C55B05B47B}" type="pres">
      <dgm:prSet presAssocID="{1D062CCB-14DE-4657-83A1-E7FEE1555492}" presName="parTx" presStyleLbl="alignNode1" presStyleIdx="2" presStyleCnt="3">
        <dgm:presLayoutVars>
          <dgm:chMax val="0"/>
          <dgm:chPref val="0"/>
          <dgm:bulletEnabled val="1"/>
        </dgm:presLayoutVars>
      </dgm:prSet>
      <dgm:spPr/>
      <dgm:t>
        <a:bodyPr/>
        <a:lstStyle/>
        <a:p>
          <a:endParaRPr lang="en-US"/>
        </a:p>
      </dgm:t>
    </dgm:pt>
    <dgm:pt modelId="{307DA85D-EB3D-44D9-9B1B-792C32FB21E9}" type="pres">
      <dgm:prSet presAssocID="{1D062CCB-14DE-4657-83A1-E7FEE1555492}" presName="desTx" presStyleLbl="alignAccFollowNode1" presStyleIdx="2" presStyleCnt="3">
        <dgm:presLayoutVars>
          <dgm:bulletEnabled val="1"/>
        </dgm:presLayoutVars>
      </dgm:prSet>
      <dgm:spPr/>
      <dgm:t>
        <a:bodyPr/>
        <a:lstStyle/>
        <a:p>
          <a:endParaRPr lang="en-US"/>
        </a:p>
      </dgm:t>
    </dgm:pt>
  </dgm:ptLst>
  <dgm:cxnLst>
    <dgm:cxn modelId="{2A273401-20F0-4EDB-9676-564E43DE7DA3}" srcId="{E9930FD2-D168-4DC3-9B1D-68C774056995}" destId="{F2F63029-A789-468C-BFC7-A3FFAA253454}" srcOrd="0" destOrd="0" parTransId="{37AF1EFD-2589-4A1E-9FAA-812FEFE35485}" sibTransId="{36A6C4AA-5F0F-444A-9455-B553B4C28A83}"/>
    <dgm:cxn modelId="{5182E3A8-E49E-4B30-8723-074C20A36F08}" type="presOf" srcId="{1D062CCB-14DE-4657-83A1-E7FEE1555492}" destId="{E64875A6-D88F-457E-97B4-B5C55B05B47B}" srcOrd="0" destOrd="0" presId="urn:microsoft.com/office/officeart/2005/8/layout/hList1"/>
    <dgm:cxn modelId="{8599023A-4DB0-4F05-BFEA-118AEF54E1C9}" type="presOf" srcId="{245D8414-E605-41A2-BA34-1A353CB2018C}" destId="{307DA85D-EB3D-44D9-9B1B-792C32FB21E9}" srcOrd="0" destOrd="0" presId="urn:microsoft.com/office/officeart/2005/8/layout/hList1"/>
    <dgm:cxn modelId="{92F65C6D-F1EE-41B6-B901-6B777A380003}" srcId="{F4D86A66-19C6-43D4-A51C-222ADA0F4DDD}" destId="{184457B7-BE87-4C64-9BB0-729E2BEC2B77}" srcOrd="0" destOrd="0" parTransId="{1A9C3F96-D3D3-4613-A258-AD61881973F6}" sibTransId="{A1FACCC6-F6AD-49D0-B2E3-8EACD4DDBF17}"/>
    <dgm:cxn modelId="{D87AAAF6-8E86-4AB6-AF60-A8F10A1070DB}" type="presOf" srcId="{786B9A42-2CAF-4A08-B367-BC4352C29C5A}" destId="{3D9D81FB-AAAA-4C26-82EB-F3C8EF69C5DE}" srcOrd="0" destOrd="0" presId="urn:microsoft.com/office/officeart/2005/8/layout/hList1"/>
    <dgm:cxn modelId="{34BE2EA4-0ECE-4B9E-B390-424562E6CD47}" srcId="{F4D86A66-19C6-43D4-A51C-222ADA0F4DDD}" destId="{6DE0E4B6-966E-467B-8712-ED30886D8925}" srcOrd="1" destOrd="0" parTransId="{34345E5B-82ED-4339-B045-C269B9ED8CEF}" sibTransId="{00A1E5F7-E7CB-4E2C-858B-12EFA3B81796}"/>
    <dgm:cxn modelId="{5D89CB5C-E485-4A5E-8532-50D1BF257F09}" type="presOf" srcId="{E9930FD2-D168-4DC3-9B1D-68C774056995}" destId="{F4076A84-2D3E-4929-9984-E7F4A23EBE3A}" srcOrd="0" destOrd="0" presId="urn:microsoft.com/office/officeart/2005/8/layout/hList1"/>
    <dgm:cxn modelId="{8366CE83-0517-4D8E-84B8-FBD948BF2163}" srcId="{786B9A42-2CAF-4A08-B367-BC4352C29C5A}" destId="{F4D86A66-19C6-43D4-A51C-222ADA0F4DDD}" srcOrd="1" destOrd="0" parTransId="{951F441F-6EF3-4BCF-B1DF-A51BDD8A83D2}" sibTransId="{7F526240-C4F5-4394-9D90-4E18279BDC69}"/>
    <dgm:cxn modelId="{AC35BBD9-828A-42C0-8872-C93D8176DEAD}" type="presOf" srcId="{6DE0E4B6-966E-467B-8712-ED30886D8925}" destId="{AC9C07CC-60FF-4D84-93FC-895DA0FCE8FE}" srcOrd="0" destOrd="1" presId="urn:microsoft.com/office/officeart/2005/8/layout/hList1"/>
    <dgm:cxn modelId="{74241419-3E1F-4405-9607-ACA5AF912173}" srcId="{786B9A42-2CAF-4A08-B367-BC4352C29C5A}" destId="{1D062CCB-14DE-4657-83A1-E7FEE1555492}" srcOrd="2" destOrd="0" parTransId="{D7F7DC0D-4FC4-4431-B1D3-E90A918EA421}" sibTransId="{4421F3F4-9450-4EFE-B069-5EB974D396AF}"/>
    <dgm:cxn modelId="{444771F1-6F1B-4A13-AB06-B2DFF6AC9780}" type="presOf" srcId="{F4D86A66-19C6-43D4-A51C-222ADA0F4DDD}" destId="{9F967580-87FA-4A4F-BFE4-150324384944}" srcOrd="0" destOrd="0" presId="urn:microsoft.com/office/officeart/2005/8/layout/hList1"/>
    <dgm:cxn modelId="{401C5E03-5F89-4EFC-B447-1659273F75A2}" srcId="{E9930FD2-D168-4DC3-9B1D-68C774056995}" destId="{35213219-B6C6-4075-9820-AE49AEF94F7D}" srcOrd="1" destOrd="0" parTransId="{90284C4A-679A-4168-808B-ACBFF22BDA62}" sibTransId="{DAF761A8-3773-46E4-B294-F4FCD44B764C}"/>
    <dgm:cxn modelId="{B319DD02-C9D3-4D4D-93A3-DC10066A7CFA}" srcId="{1D062CCB-14DE-4657-83A1-E7FEE1555492}" destId="{507246BD-3D97-4AC7-B2BC-F7EF2C9B3BAC}" srcOrd="1" destOrd="0" parTransId="{DF3E590D-1247-4888-A628-40ECF7BE5EB2}" sibTransId="{B180459E-2325-4EF7-8757-31B817AA9448}"/>
    <dgm:cxn modelId="{027EFEFD-0B7D-4407-AF0C-39BEE2FFD7E8}" type="presOf" srcId="{F2F63029-A789-468C-BFC7-A3FFAA253454}" destId="{1F6C8437-3878-449E-A908-341D67F2E17A}" srcOrd="0" destOrd="0" presId="urn:microsoft.com/office/officeart/2005/8/layout/hList1"/>
    <dgm:cxn modelId="{6127DAB1-3AC1-4117-B4AB-FF121154517E}" srcId="{786B9A42-2CAF-4A08-B367-BC4352C29C5A}" destId="{E9930FD2-D168-4DC3-9B1D-68C774056995}" srcOrd="0" destOrd="0" parTransId="{95F22F6A-41E7-4EA1-9BAC-C3A96AE28328}" sibTransId="{2BDA2F5F-381F-4763-9EA1-76516BC86319}"/>
    <dgm:cxn modelId="{2BD4D61B-5331-4317-AAD4-6A64DE166995}" srcId="{1D062CCB-14DE-4657-83A1-E7FEE1555492}" destId="{245D8414-E605-41A2-BA34-1A353CB2018C}" srcOrd="0" destOrd="0" parTransId="{EED77ABC-E0ED-4213-B17C-F7AA8B173E4D}" sibTransId="{27223B21-EFD1-4D01-99A8-2036377D7637}"/>
    <dgm:cxn modelId="{440D06E0-F1F2-4B5A-8A12-BAA49D4B2A22}" type="presOf" srcId="{507246BD-3D97-4AC7-B2BC-F7EF2C9B3BAC}" destId="{307DA85D-EB3D-44D9-9B1B-792C32FB21E9}" srcOrd="0" destOrd="1" presId="urn:microsoft.com/office/officeart/2005/8/layout/hList1"/>
    <dgm:cxn modelId="{C7A8B21E-A861-440B-B069-005D8282D7C0}" type="presOf" srcId="{184457B7-BE87-4C64-9BB0-729E2BEC2B77}" destId="{AC9C07CC-60FF-4D84-93FC-895DA0FCE8FE}" srcOrd="0" destOrd="0" presId="urn:microsoft.com/office/officeart/2005/8/layout/hList1"/>
    <dgm:cxn modelId="{B595C8C8-CD1A-42C9-B15A-738419136043}" type="presOf" srcId="{35213219-B6C6-4075-9820-AE49AEF94F7D}" destId="{1F6C8437-3878-449E-A908-341D67F2E17A}" srcOrd="0" destOrd="1" presId="urn:microsoft.com/office/officeart/2005/8/layout/hList1"/>
    <dgm:cxn modelId="{D5205B83-0D55-4BCF-AB06-86FD145BB458}" type="presParOf" srcId="{3D9D81FB-AAAA-4C26-82EB-F3C8EF69C5DE}" destId="{E7E6ECD0-B604-4273-ABC6-A5E7B7BD5E47}" srcOrd="0" destOrd="0" presId="urn:microsoft.com/office/officeart/2005/8/layout/hList1"/>
    <dgm:cxn modelId="{E70D5D2B-40A8-4C9D-A4C0-88FE2C52A275}" type="presParOf" srcId="{E7E6ECD0-B604-4273-ABC6-A5E7B7BD5E47}" destId="{F4076A84-2D3E-4929-9984-E7F4A23EBE3A}" srcOrd="0" destOrd="0" presId="urn:microsoft.com/office/officeart/2005/8/layout/hList1"/>
    <dgm:cxn modelId="{E7F75AF5-7BB7-4A9D-B101-CCC1EB6080C3}" type="presParOf" srcId="{E7E6ECD0-B604-4273-ABC6-A5E7B7BD5E47}" destId="{1F6C8437-3878-449E-A908-341D67F2E17A}" srcOrd="1" destOrd="0" presId="urn:microsoft.com/office/officeart/2005/8/layout/hList1"/>
    <dgm:cxn modelId="{A5E9F032-4324-4770-AAF8-649611A7B4A5}" type="presParOf" srcId="{3D9D81FB-AAAA-4C26-82EB-F3C8EF69C5DE}" destId="{3365FA63-6CD5-49FD-A41B-9019BCFC1A75}" srcOrd="1" destOrd="0" presId="urn:microsoft.com/office/officeart/2005/8/layout/hList1"/>
    <dgm:cxn modelId="{676F1449-1A11-42EF-B790-50554B152055}" type="presParOf" srcId="{3D9D81FB-AAAA-4C26-82EB-F3C8EF69C5DE}" destId="{84979DB7-9832-41E5-9B3A-C4D7CD33B47E}" srcOrd="2" destOrd="0" presId="urn:microsoft.com/office/officeart/2005/8/layout/hList1"/>
    <dgm:cxn modelId="{F7B81095-2D45-41EE-8E33-9C62145E5279}" type="presParOf" srcId="{84979DB7-9832-41E5-9B3A-C4D7CD33B47E}" destId="{9F967580-87FA-4A4F-BFE4-150324384944}" srcOrd="0" destOrd="0" presId="urn:microsoft.com/office/officeart/2005/8/layout/hList1"/>
    <dgm:cxn modelId="{6E572E2D-454D-46A3-BD84-D4F222F71E45}" type="presParOf" srcId="{84979DB7-9832-41E5-9B3A-C4D7CD33B47E}" destId="{AC9C07CC-60FF-4D84-93FC-895DA0FCE8FE}" srcOrd="1" destOrd="0" presId="urn:microsoft.com/office/officeart/2005/8/layout/hList1"/>
    <dgm:cxn modelId="{2C0A1549-818F-4150-843B-7A0F5096ECD8}" type="presParOf" srcId="{3D9D81FB-AAAA-4C26-82EB-F3C8EF69C5DE}" destId="{FE1B4012-DB45-46AD-B697-045368EC4FB8}" srcOrd="3" destOrd="0" presId="urn:microsoft.com/office/officeart/2005/8/layout/hList1"/>
    <dgm:cxn modelId="{D42C7701-017D-4C5C-BCF8-674AEACF2D50}" type="presParOf" srcId="{3D9D81FB-AAAA-4C26-82EB-F3C8EF69C5DE}" destId="{3B084F24-D118-4C7F-96BF-1C07CA21B5D3}" srcOrd="4" destOrd="0" presId="urn:microsoft.com/office/officeart/2005/8/layout/hList1"/>
    <dgm:cxn modelId="{ED2DD9F3-CF5D-4EFA-9AAD-31EE75487365}" type="presParOf" srcId="{3B084F24-D118-4C7F-96BF-1C07CA21B5D3}" destId="{E64875A6-D88F-457E-97B4-B5C55B05B47B}" srcOrd="0" destOrd="0" presId="urn:microsoft.com/office/officeart/2005/8/layout/hList1"/>
    <dgm:cxn modelId="{39975013-F1C9-444A-A8DB-5F2DD3D2D2FD}" type="presParOf" srcId="{3B084F24-D118-4C7F-96BF-1C07CA21B5D3}" destId="{307DA85D-EB3D-44D9-9B1B-792C32FB21E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6265E3-B7BA-4206-A33F-D14E93B355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E50DBE-A270-4A26-B65A-9D8158D20AD5}">
      <dgm:prSet custT="1"/>
      <dgm:spPr/>
      <dgm:t>
        <a:bodyPr/>
        <a:lstStyle/>
        <a:p>
          <a:pPr rtl="0"/>
          <a:endParaRPr lang="en-US" sz="3200" b="1" dirty="0">
            <a:solidFill>
              <a:srgbClr val="C00000"/>
            </a:solidFill>
          </a:endParaRPr>
        </a:p>
      </dgm:t>
    </dgm:pt>
    <dgm:pt modelId="{3583D27F-289B-4A79-9A5E-5042C1352443}" type="parTrans" cxnId="{147C6F86-A8CB-4B85-943D-3DEC1DEC8324}">
      <dgm:prSet/>
      <dgm:spPr/>
      <dgm:t>
        <a:bodyPr/>
        <a:lstStyle/>
        <a:p>
          <a:endParaRPr lang="en-US"/>
        </a:p>
      </dgm:t>
    </dgm:pt>
    <dgm:pt modelId="{D2B3D0A6-946B-42AD-B5E5-0AB790B022C5}" type="sibTrans" cxnId="{147C6F86-A8CB-4B85-943D-3DEC1DEC8324}">
      <dgm:prSet/>
      <dgm:spPr/>
      <dgm:t>
        <a:bodyPr/>
        <a:lstStyle/>
        <a:p>
          <a:endParaRPr lang="en-US"/>
        </a:p>
      </dgm:t>
    </dgm:pt>
    <dgm:pt modelId="{DDC24FEE-1459-4A3F-B1D0-64952BDD64F2}">
      <dgm:prSet custT="1"/>
      <dgm:spPr/>
      <dgm:t>
        <a:bodyPr/>
        <a:lstStyle/>
        <a:p>
          <a:pPr rtl="0"/>
          <a:r>
            <a:rPr lang="en-US" sz="2200" dirty="0" smtClean="0"/>
            <a:t>Supports medical care and research at Hadassah Medical Organization in Jerusalem</a:t>
          </a:r>
          <a:endParaRPr lang="en-US" sz="2200" dirty="0"/>
        </a:p>
      </dgm:t>
    </dgm:pt>
    <dgm:pt modelId="{83A1DA5F-27C6-4A45-A133-F89890CD95F6}" type="parTrans" cxnId="{7114BE21-A572-4192-A769-2ECFA9EAA558}">
      <dgm:prSet/>
      <dgm:spPr/>
      <dgm:t>
        <a:bodyPr/>
        <a:lstStyle/>
        <a:p>
          <a:endParaRPr lang="en-US"/>
        </a:p>
      </dgm:t>
    </dgm:pt>
    <dgm:pt modelId="{D21DC404-9025-420D-85D2-F359A36744E9}" type="sibTrans" cxnId="{7114BE21-A572-4192-A769-2ECFA9EAA558}">
      <dgm:prSet/>
      <dgm:spPr/>
      <dgm:t>
        <a:bodyPr/>
        <a:lstStyle/>
        <a:p>
          <a:endParaRPr lang="en-US"/>
        </a:p>
      </dgm:t>
    </dgm:pt>
    <dgm:pt modelId="{1F16D42C-F06D-41B4-9B75-B66E909E4F5E}">
      <dgm:prSet custT="1"/>
      <dgm:spPr/>
      <dgm:t>
        <a:bodyPr/>
        <a:lstStyle/>
        <a:p>
          <a:pPr rtl="0"/>
          <a:r>
            <a:rPr lang="en-US" sz="2200" dirty="0" smtClean="0"/>
            <a:t>Volunteer organization committed to partnership with land and people of Israel</a:t>
          </a:r>
          <a:endParaRPr lang="en-US" sz="2200" dirty="0"/>
        </a:p>
      </dgm:t>
    </dgm:pt>
    <dgm:pt modelId="{DE12BB0D-3441-41B3-BBAF-E4057B88220C}" type="parTrans" cxnId="{F1D7CFEC-879E-49AE-BD8C-5D10081C0B6E}">
      <dgm:prSet/>
      <dgm:spPr/>
      <dgm:t>
        <a:bodyPr/>
        <a:lstStyle/>
        <a:p>
          <a:endParaRPr lang="en-US"/>
        </a:p>
      </dgm:t>
    </dgm:pt>
    <dgm:pt modelId="{3A404F04-69DC-43AA-BAA7-0D39F077C421}" type="sibTrans" cxnId="{F1D7CFEC-879E-49AE-BD8C-5D10081C0B6E}">
      <dgm:prSet/>
      <dgm:spPr/>
      <dgm:t>
        <a:bodyPr/>
        <a:lstStyle/>
        <a:p>
          <a:endParaRPr lang="en-US"/>
        </a:p>
      </dgm:t>
    </dgm:pt>
    <dgm:pt modelId="{F895100C-8EF0-45F5-BB3E-C0413EF4D311}">
      <dgm:prSet custT="1"/>
      <dgm:spPr/>
      <dgm:t>
        <a:bodyPr/>
        <a:lstStyle/>
        <a:p>
          <a:pPr rtl="0"/>
          <a:r>
            <a:rPr lang="en-US" sz="2200" dirty="0" smtClean="0"/>
            <a:t>Founded in 1912</a:t>
          </a:r>
          <a:endParaRPr lang="en-US" sz="2200" dirty="0"/>
        </a:p>
      </dgm:t>
    </dgm:pt>
    <dgm:pt modelId="{48D5729C-6817-415C-9227-4089138A18A3}" type="parTrans" cxnId="{44AB74D6-4E75-470F-BE1B-A85C13257B09}">
      <dgm:prSet/>
      <dgm:spPr/>
      <dgm:t>
        <a:bodyPr/>
        <a:lstStyle/>
        <a:p>
          <a:endParaRPr lang="en-US"/>
        </a:p>
      </dgm:t>
    </dgm:pt>
    <dgm:pt modelId="{1C72E772-307D-47C9-B43D-E95E2E4B4662}" type="sibTrans" cxnId="{44AB74D6-4E75-470F-BE1B-A85C13257B09}">
      <dgm:prSet/>
      <dgm:spPr/>
      <dgm:t>
        <a:bodyPr/>
        <a:lstStyle/>
        <a:p>
          <a:endParaRPr lang="en-US"/>
        </a:p>
      </dgm:t>
    </dgm:pt>
    <dgm:pt modelId="{96464C12-39A7-48CD-9EA4-4FC127CF7FDD}">
      <dgm:prSet custT="1"/>
      <dgm:spPr/>
      <dgm:t>
        <a:bodyPr/>
        <a:lstStyle/>
        <a:p>
          <a:pPr rtl="0"/>
          <a:r>
            <a:rPr lang="en-US" sz="2200" dirty="0" smtClean="0"/>
            <a:t>$569.6 million in assets (2013)</a:t>
          </a:r>
          <a:endParaRPr lang="en-US" sz="2200" dirty="0"/>
        </a:p>
      </dgm:t>
    </dgm:pt>
    <dgm:pt modelId="{8B7A5BB3-50AD-4660-AA57-9540C5FBBF0E}" type="parTrans" cxnId="{173AE627-DF86-4C53-B234-B7B6E90C23B2}">
      <dgm:prSet/>
      <dgm:spPr/>
      <dgm:t>
        <a:bodyPr/>
        <a:lstStyle/>
        <a:p>
          <a:endParaRPr lang="en-US"/>
        </a:p>
      </dgm:t>
    </dgm:pt>
    <dgm:pt modelId="{35E7355D-ADA6-43C8-8707-BA0A93B1E260}" type="sibTrans" cxnId="{173AE627-DF86-4C53-B234-B7B6E90C23B2}">
      <dgm:prSet/>
      <dgm:spPr/>
      <dgm:t>
        <a:bodyPr/>
        <a:lstStyle/>
        <a:p>
          <a:endParaRPr lang="en-US"/>
        </a:p>
      </dgm:t>
    </dgm:pt>
    <dgm:pt modelId="{1B7027C9-BC23-4BD8-ACEB-36E0DCFBA71A}">
      <dgm:prSet custT="1"/>
      <dgm:spPr/>
      <dgm:t>
        <a:bodyPr/>
        <a:lstStyle/>
        <a:p>
          <a:pPr rtl="0"/>
          <a:r>
            <a:rPr lang="en-US" sz="2200" dirty="0" smtClean="0"/>
            <a:t>38 field offices</a:t>
          </a:r>
          <a:endParaRPr lang="en-US" sz="2200" dirty="0"/>
        </a:p>
      </dgm:t>
    </dgm:pt>
    <dgm:pt modelId="{4F7D963B-667D-4600-B820-87CBC4E7551B}" type="parTrans" cxnId="{FD7ECB2B-98E9-486F-B4A1-17622B5190EA}">
      <dgm:prSet/>
      <dgm:spPr/>
      <dgm:t>
        <a:bodyPr/>
        <a:lstStyle/>
        <a:p>
          <a:endParaRPr lang="en-US"/>
        </a:p>
      </dgm:t>
    </dgm:pt>
    <dgm:pt modelId="{DDB118CC-3562-4044-AAE0-C3C7057F642F}" type="sibTrans" cxnId="{FD7ECB2B-98E9-486F-B4A1-17622B5190EA}">
      <dgm:prSet/>
      <dgm:spPr/>
      <dgm:t>
        <a:bodyPr/>
        <a:lstStyle/>
        <a:p>
          <a:endParaRPr lang="en-US"/>
        </a:p>
      </dgm:t>
    </dgm:pt>
    <dgm:pt modelId="{F9ACDA5D-839D-4EF7-BFDB-00C68AF3F80F}" type="pres">
      <dgm:prSet presAssocID="{9E6265E3-B7BA-4206-A33F-D14E93B355E3}" presName="vert0" presStyleCnt="0">
        <dgm:presLayoutVars>
          <dgm:dir/>
          <dgm:animOne val="branch"/>
          <dgm:animLvl val="lvl"/>
        </dgm:presLayoutVars>
      </dgm:prSet>
      <dgm:spPr/>
      <dgm:t>
        <a:bodyPr/>
        <a:lstStyle/>
        <a:p>
          <a:endParaRPr lang="en-US"/>
        </a:p>
      </dgm:t>
    </dgm:pt>
    <dgm:pt modelId="{64D00CFE-EF57-4D21-B603-9C20B3130B08}" type="pres">
      <dgm:prSet presAssocID="{5AE50DBE-A270-4A26-B65A-9D8158D20AD5}" presName="thickLine" presStyleLbl="alignNode1" presStyleIdx="0" presStyleCnt="1" custLinFactNeighborY="-49"/>
      <dgm:spPr/>
    </dgm:pt>
    <dgm:pt modelId="{262D818C-BAA9-46A3-983F-257B1E30C965}" type="pres">
      <dgm:prSet presAssocID="{5AE50DBE-A270-4A26-B65A-9D8158D20AD5}" presName="horz1" presStyleCnt="0"/>
      <dgm:spPr/>
    </dgm:pt>
    <dgm:pt modelId="{CA817A19-7A40-4397-AFEA-E73F6EC8C51B}" type="pres">
      <dgm:prSet presAssocID="{5AE50DBE-A270-4A26-B65A-9D8158D20AD5}" presName="tx1" presStyleLbl="revTx" presStyleIdx="0" presStyleCnt="6" custScaleX="125720"/>
      <dgm:spPr/>
      <dgm:t>
        <a:bodyPr/>
        <a:lstStyle/>
        <a:p>
          <a:endParaRPr lang="en-US"/>
        </a:p>
      </dgm:t>
    </dgm:pt>
    <dgm:pt modelId="{6A0E7D7B-3944-499B-B6B6-8E733BC04DE4}" type="pres">
      <dgm:prSet presAssocID="{5AE50DBE-A270-4A26-B65A-9D8158D20AD5}" presName="vert1" presStyleCnt="0"/>
      <dgm:spPr/>
    </dgm:pt>
    <dgm:pt modelId="{EB61FDA1-7DC2-43FF-816A-015F24B0DDFD}" type="pres">
      <dgm:prSet presAssocID="{1F16D42C-F06D-41B4-9B75-B66E909E4F5E}" presName="vertSpace2a" presStyleCnt="0"/>
      <dgm:spPr/>
    </dgm:pt>
    <dgm:pt modelId="{9B2296E6-C4AC-4498-A766-936F507DE388}" type="pres">
      <dgm:prSet presAssocID="{1F16D42C-F06D-41B4-9B75-B66E909E4F5E}" presName="horz2" presStyleCnt="0"/>
      <dgm:spPr/>
    </dgm:pt>
    <dgm:pt modelId="{FF1C8E30-39DC-4936-A89C-86AE8DF8F6D6}" type="pres">
      <dgm:prSet presAssocID="{1F16D42C-F06D-41B4-9B75-B66E909E4F5E}" presName="horzSpace2" presStyleCnt="0"/>
      <dgm:spPr/>
    </dgm:pt>
    <dgm:pt modelId="{A4294F17-581E-4C0E-BE7D-9EA4F1102E79}" type="pres">
      <dgm:prSet presAssocID="{1F16D42C-F06D-41B4-9B75-B66E909E4F5E}" presName="tx2" presStyleLbl="revTx" presStyleIdx="1" presStyleCnt="6"/>
      <dgm:spPr/>
      <dgm:t>
        <a:bodyPr/>
        <a:lstStyle/>
        <a:p>
          <a:endParaRPr lang="en-US"/>
        </a:p>
      </dgm:t>
    </dgm:pt>
    <dgm:pt modelId="{49880C99-4D4A-4209-B9DE-F2CD711C13CC}" type="pres">
      <dgm:prSet presAssocID="{1F16D42C-F06D-41B4-9B75-B66E909E4F5E}" presName="vert2" presStyleCnt="0"/>
      <dgm:spPr/>
    </dgm:pt>
    <dgm:pt modelId="{9E5F0D37-A02B-4BDA-A506-78AF690431DF}" type="pres">
      <dgm:prSet presAssocID="{1F16D42C-F06D-41B4-9B75-B66E909E4F5E}" presName="thinLine2b" presStyleLbl="callout" presStyleIdx="0" presStyleCnt="5"/>
      <dgm:spPr/>
    </dgm:pt>
    <dgm:pt modelId="{5FDA9168-9836-4229-A988-4F6612EE61E3}" type="pres">
      <dgm:prSet presAssocID="{1F16D42C-F06D-41B4-9B75-B66E909E4F5E}" presName="vertSpace2b" presStyleCnt="0"/>
      <dgm:spPr/>
    </dgm:pt>
    <dgm:pt modelId="{9FFC1AE3-3203-428E-B5C3-A4EC962E494E}" type="pres">
      <dgm:prSet presAssocID="{DDC24FEE-1459-4A3F-B1D0-64952BDD64F2}" presName="horz2" presStyleCnt="0"/>
      <dgm:spPr/>
    </dgm:pt>
    <dgm:pt modelId="{0088049D-E6B7-41AF-93EF-3FF786E3DF70}" type="pres">
      <dgm:prSet presAssocID="{DDC24FEE-1459-4A3F-B1D0-64952BDD64F2}" presName="horzSpace2" presStyleCnt="0"/>
      <dgm:spPr/>
    </dgm:pt>
    <dgm:pt modelId="{6D169C11-811D-4A5C-849D-82A6E7B1C7BB}" type="pres">
      <dgm:prSet presAssocID="{DDC24FEE-1459-4A3F-B1D0-64952BDD64F2}" presName="tx2" presStyleLbl="revTx" presStyleIdx="2" presStyleCnt="6"/>
      <dgm:spPr/>
      <dgm:t>
        <a:bodyPr/>
        <a:lstStyle/>
        <a:p>
          <a:endParaRPr lang="en-US"/>
        </a:p>
      </dgm:t>
    </dgm:pt>
    <dgm:pt modelId="{C84AFA2C-1F8D-4610-BA88-B703E7E674B7}" type="pres">
      <dgm:prSet presAssocID="{DDC24FEE-1459-4A3F-B1D0-64952BDD64F2}" presName="vert2" presStyleCnt="0"/>
      <dgm:spPr/>
    </dgm:pt>
    <dgm:pt modelId="{BFDB1517-87AD-4357-997D-A0CCCED84BCF}" type="pres">
      <dgm:prSet presAssocID="{DDC24FEE-1459-4A3F-B1D0-64952BDD64F2}" presName="thinLine2b" presStyleLbl="callout" presStyleIdx="1" presStyleCnt="5"/>
      <dgm:spPr/>
    </dgm:pt>
    <dgm:pt modelId="{29F07EA2-254D-4B7E-8CBD-240232DDB58C}" type="pres">
      <dgm:prSet presAssocID="{DDC24FEE-1459-4A3F-B1D0-64952BDD64F2}" presName="vertSpace2b" presStyleCnt="0"/>
      <dgm:spPr/>
    </dgm:pt>
    <dgm:pt modelId="{9BFA13DE-4134-41A9-B244-832F8A9FEC7F}" type="pres">
      <dgm:prSet presAssocID="{F895100C-8EF0-45F5-BB3E-C0413EF4D311}" presName="horz2" presStyleCnt="0"/>
      <dgm:spPr/>
    </dgm:pt>
    <dgm:pt modelId="{C98DEE85-B474-4E72-A6D5-76F292673758}" type="pres">
      <dgm:prSet presAssocID="{F895100C-8EF0-45F5-BB3E-C0413EF4D311}" presName="horzSpace2" presStyleCnt="0"/>
      <dgm:spPr/>
    </dgm:pt>
    <dgm:pt modelId="{FD078666-67C6-4CD3-B29C-F03BDAA2D396}" type="pres">
      <dgm:prSet presAssocID="{F895100C-8EF0-45F5-BB3E-C0413EF4D311}" presName="tx2" presStyleLbl="revTx" presStyleIdx="3" presStyleCnt="6"/>
      <dgm:spPr/>
      <dgm:t>
        <a:bodyPr/>
        <a:lstStyle/>
        <a:p>
          <a:endParaRPr lang="en-US"/>
        </a:p>
      </dgm:t>
    </dgm:pt>
    <dgm:pt modelId="{0F0EA4E7-F12F-4D9A-8CE0-6F097E9E52F1}" type="pres">
      <dgm:prSet presAssocID="{F895100C-8EF0-45F5-BB3E-C0413EF4D311}" presName="vert2" presStyleCnt="0"/>
      <dgm:spPr/>
    </dgm:pt>
    <dgm:pt modelId="{564EA388-6EB5-4E55-B247-61136DCAB373}" type="pres">
      <dgm:prSet presAssocID="{F895100C-8EF0-45F5-BB3E-C0413EF4D311}" presName="thinLine2b" presStyleLbl="callout" presStyleIdx="2" presStyleCnt="5"/>
      <dgm:spPr/>
    </dgm:pt>
    <dgm:pt modelId="{33B0DC5A-B744-446F-A7F4-A6A14E8D0417}" type="pres">
      <dgm:prSet presAssocID="{F895100C-8EF0-45F5-BB3E-C0413EF4D311}" presName="vertSpace2b" presStyleCnt="0"/>
      <dgm:spPr/>
    </dgm:pt>
    <dgm:pt modelId="{7ED0EA18-D63E-4854-BDF5-5A5472F7E4A2}" type="pres">
      <dgm:prSet presAssocID="{96464C12-39A7-48CD-9EA4-4FC127CF7FDD}" presName="horz2" presStyleCnt="0"/>
      <dgm:spPr/>
    </dgm:pt>
    <dgm:pt modelId="{D115F23D-B880-4BAF-8708-6D270A281B34}" type="pres">
      <dgm:prSet presAssocID="{96464C12-39A7-48CD-9EA4-4FC127CF7FDD}" presName="horzSpace2" presStyleCnt="0"/>
      <dgm:spPr/>
    </dgm:pt>
    <dgm:pt modelId="{4BFA2195-2AB9-4917-9FC0-9E266A019F10}" type="pres">
      <dgm:prSet presAssocID="{96464C12-39A7-48CD-9EA4-4FC127CF7FDD}" presName="tx2" presStyleLbl="revTx" presStyleIdx="4" presStyleCnt="6"/>
      <dgm:spPr/>
      <dgm:t>
        <a:bodyPr/>
        <a:lstStyle/>
        <a:p>
          <a:endParaRPr lang="en-US"/>
        </a:p>
      </dgm:t>
    </dgm:pt>
    <dgm:pt modelId="{334CE511-92ED-4015-935E-AC4CCC661801}" type="pres">
      <dgm:prSet presAssocID="{96464C12-39A7-48CD-9EA4-4FC127CF7FDD}" presName="vert2" presStyleCnt="0"/>
      <dgm:spPr/>
    </dgm:pt>
    <dgm:pt modelId="{1321967D-22EE-474D-8015-41A4C8D26B98}" type="pres">
      <dgm:prSet presAssocID="{96464C12-39A7-48CD-9EA4-4FC127CF7FDD}" presName="thinLine2b" presStyleLbl="callout" presStyleIdx="3" presStyleCnt="5"/>
      <dgm:spPr/>
    </dgm:pt>
    <dgm:pt modelId="{72573D5D-ADC8-42BE-A0E8-1606DEA3E972}" type="pres">
      <dgm:prSet presAssocID="{96464C12-39A7-48CD-9EA4-4FC127CF7FDD}" presName="vertSpace2b" presStyleCnt="0"/>
      <dgm:spPr/>
    </dgm:pt>
    <dgm:pt modelId="{C1594CF7-C06F-4985-9980-5ABC5715CB52}" type="pres">
      <dgm:prSet presAssocID="{1B7027C9-BC23-4BD8-ACEB-36E0DCFBA71A}" presName="horz2" presStyleCnt="0"/>
      <dgm:spPr/>
    </dgm:pt>
    <dgm:pt modelId="{DEB851A4-0189-4321-957C-2FB5AB1AD39B}" type="pres">
      <dgm:prSet presAssocID="{1B7027C9-BC23-4BD8-ACEB-36E0DCFBA71A}" presName="horzSpace2" presStyleCnt="0"/>
      <dgm:spPr/>
    </dgm:pt>
    <dgm:pt modelId="{6071116D-BA2C-4167-8312-58F443A543D2}" type="pres">
      <dgm:prSet presAssocID="{1B7027C9-BC23-4BD8-ACEB-36E0DCFBA71A}" presName="tx2" presStyleLbl="revTx" presStyleIdx="5" presStyleCnt="6"/>
      <dgm:spPr/>
      <dgm:t>
        <a:bodyPr/>
        <a:lstStyle/>
        <a:p>
          <a:endParaRPr lang="en-US"/>
        </a:p>
      </dgm:t>
    </dgm:pt>
    <dgm:pt modelId="{9A1977E2-9F86-4497-8CB5-172AD6EA7DFF}" type="pres">
      <dgm:prSet presAssocID="{1B7027C9-BC23-4BD8-ACEB-36E0DCFBA71A}" presName="vert2" presStyleCnt="0"/>
      <dgm:spPr/>
    </dgm:pt>
    <dgm:pt modelId="{55CB9A4D-8372-40E7-BD22-9FE483CA69D0}" type="pres">
      <dgm:prSet presAssocID="{1B7027C9-BC23-4BD8-ACEB-36E0DCFBA71A}" presName="thinLine2b" presStyleLbl="callout" presStyleIdx="4" presStyleCnt="5"/>
      <dgm:spPr/>
    </dgm:pt>
    <dgm:pt modelId="{06674028-FA47-4BDA-AB4C-A7E07F5F2DF9}" type="pres">
      <dgm:prSet presAssocID="{1B7027C9-BC23-4BD8-ACEB-36E0DCFBA71A}" presName="vertSpace2b" presStyleCnt="0"/>
      <dgm:spPr/>
    </dgm:pt>
  </dgm:ptLst>
  <dgm:cxnLst>
    <dgm:cxn modelId="{3949C111-4661-437D-882D-B297D8FF120A}" type="presOf" srcId="{F895100C-8EF0-45F5-BB3E-C0413EF4D311}" destId="{FD078666-67C6-4CD3-B29C-F03BDAA2D396}" srcOrd="0" destOrd="0" presId="urn:microsoft.com/office/officeart/2008/layout/LinedList"/>
    <dgm:cxn modelId="{4470B543-49B1-42D7-BE08-70FE7770AD3D}" type="presOf" srcId="{96464C12-39A7-48CD-9EA4-4FC127CF7FDD}" destId="{4BFA2195-2AB9-4917-9FC0-9E266A019F10}" srcOrd="0" destOrd="0" presId="urn:microsoft.com/office/officeart/2008/layout/LinedList"/>
    <dgm:cxn modelId="{FD7ECB2B-98E9-486F-B4A1-17622B5190EA}" srcId="{5AE50DBE-A270-4A26-B65A-9D8158D20AD5}" destId="{1B7027C9-BC23-4BD8-ACEB-36E0DCFBA71A}" srcOrd="4" destOrd="0" parTransId="{4F7D963B-667D-4600-B820-87CBC4E7551B}" sibTransId="{DDB118CC-3562-4044-AAE0-C3C7057F642F}"/>
    <dgm:cxn modelId="{1A404B7D-A32C-40C8-825F-8544F9EA7FDD}" type="presOf" srcId="{DDC24FEE-1459-4A3F-B1D0-64952BDD64F2}" destId="{6D169C11-811D-4A5C-849D-82A6E7B1C7BB}" srcOrd="0" destOrd="0" presId="urn:microsoft.com/office/officeart/2008/layout/LinedList"/>
    <dgm:cxn modelId="{147C6F86-A8CB-4B85-943D-3DEC1DEC8324}" srcId="{9E6265E3-B7BA-4206-A33F-D14E93B355E3}" destId="{5AE50DBE-A270-4A26-B65A-9D8158D20AD5}" srcOrd="0" destOrd="0" parTransId="{3583D27F-289B-4A79-9A5E-5042C1352443}" sibTransId="{D2B3D0A6-946B-42AD-B5E5-0AB790B022C5}"/>
    <dgm:cxn modelId="{7114BE21-A572-4192-A769-2ECFA9EAA558}" srcId="{5AE50DBE-A270-4A26-B65A-9D8158D20AD5}" destId="{DDC24FEE-1459-4A3F-B1D0-64952BDD64F2}" srcOrd="1" destOrd="0" parTransId="{83A1DA5F-27C6-4A45-A133-F89890CD95F6}" sibTransId="{D21DC404-9025-420D-85D2-F359A36744E9}"/>
    <dgm:cxn modelId="{A0CE839E-B4B9-43A2-A726-0D71388470F3}" type="presOf" srcId="{9E6265E3-B7BA-4206-A33F-D14E93B355E3}" destId="{F9ACDA5D-839D-4EF7-BFDB-00C68AF3F80F}" srcOrd="0" destOrd="0" presId="urn:microsoft.com/office/officeart/2008/layout/LinedList"/>
    <dgm:cxn modelId="{F1D7CFEC-879E-49AE-BD8C-5D10081C0B6E}" srcId="{5AE50DBE-A270-4A26-B65A-9D8158D20AD5}" destId="{1F16D42C-F06D-41B4-9B75-B66E909E4F5E}" srcOrd="0" destOrd="0" parTransId="{DE12BB0D-3441-41B3-BBAF-E4057B88220C}" sibTransId="{3A404F04-69DC-43AA-BAA7-0D39F077C421}"/>
    <dgm:cxn modelId="{4390B9EC-AF76-45D4-86EF-4FF38E896BA3}" type="presOf" srcId="{1B7027C9-BC23-4BD8-ACEB-36E0DCFBA71A}" destId="{6071116D-BA2C-4167-8312-58F443A543D2}" srcOrd="0" destOrd="0" presId="urn:microsoft.com/office/officeart/2008/layout/LinedList"/>
    <dgm:cxn modelId="{173AE627-DF86-4C53-B234-B7B6E90C23B2}" srcId="{5AE50DBE-A270-4A26-B65A-9D8158D20AD5}" destId="{96464C12-39A7-48CD-9EA4-4FC127CF7FDD}" srcOrd="3" destOrd="0" parTransId="{8B7A5BB3-50AD-4660-AA57-9540C5FBBF0E}" sibTransId="{35E7355D-ADA6-43C8-8707-BA0A93B1E260}"/>
    <dgm:cxn modelId="{043F5877-DEB2-474A-81CC-F7EA76C3336F}" type="presOf" srcId="{1F16D42C-F06D-41B4-9B75-B66E909E4F5E}" destId="{A4294F17-581E-4C0E-BE7D-9EA4F1102E79}" srcOrd="0" destOrd="0" presId="urn:microsoft.com/office/officeart/2008/layout/LinedList"/>
    <dgm:cxn modelId="{7DE113BA-2991-4832-8E15-CD19523BA133}" type="presOf" srcId="{5AE50DBE-A270-4A26-B65A-9D8158D20AD5}" destId="{CA817A19-7A40-4397-AFEA-E73F6EC8C51B}" srcOrd="0" destOrd="0" presId="urn:microsoft.com/office/officeart/2008/layout/LinedList"/>
    <dgm:cxn modelId="{44AB74D6-4E75-470F-BE1B-A85C13257B09}" srcId="{5AE50DBE-A270-4A26-B65A-9D8158D20AD5}" destId="{F895100C-8EF0-45F5-BB3E-C0413EF4D311}" srcOrd="2" destOrd="0" parTransId="{48D5729C-6817-415C-9227-4089138A18A3}" sibTransId="{1C72E772-307D-47C9-B43D-E95E2E4B4662}"/>
    <dgm:cxn modelId="{9AEA5309-0D0D-464D-8DBE-A325C31DA654}" type="presParOf" srcId="{F9ACDA5D-839D-4EF7-BFDB-00C68AF3F80F}" destId="{64D00CFE-EF57-4D21-B603-9C20B3130B08}" srcOrd="0" destOrd="0" presId="urn:microsoft.com/office/officeart/2008/layout/LinedList"/>
    <dgm:cxn modelId="{362DE4C1-FDED-4974-AF73-54711B84261A}" type="presParOf" srcId="{F9ACDA5D-839D-4EF7-BFDB-00C68AF3F80F}" destId="{262D818C-BAA9-46A3-983F-257B1E30C965}" srcOrd="1" destOrd="0" presId="urn:microsoft.com/office/officeart/2008/layout/LinedList"/>
    <dgm:cxn modelId="{722E3ADF-E6B6-4055-8A53-6F3E2BAEAE21}" type="presParOf" srcId="{262D818C-BAA9-46A3-983F-257B1E30C965}" destId="{CA817A19-7A40-4397-AFEA-E73F6EC8C51B}" srcOrd="0" destOrd="0" presId="urn:microsoft.com/office/officeart/2008/layout/LinedList"/>
    <dgm:cxn modelId="{FA20F192-EF5D-4411-A3A8-0AB5B5DA75EF}" type="presParOf" srcId="{262D818C-BAA9-46A3-983F-257B1E30C965}" destId="{6A0E7D7B-3944-499B-B6B6-8E733BC04DE4}" srcOrd="1" destOrd="0" presId="urn:microsoft.com/office/officeart/2008/layout/LinedList"/>
    <dgm:cxn modelId="{6AF6BE27-D574-4B21-95ED-8DCB67AA1CE6}" type="presParOf" srcId="{6A0E7D7B-3944-499B-B6B6-8E733BC04DE4}" destId="{EB61FDA1-7DC2-43FF-816A-015F24B0DDFD}" srcOrd="0" destOrd="0" presId="urn:microsoft.com/office/officeart/2008/layout/LinedList"/>
    <dgm:cxn modelId="{969D4433-3E6A-463E-A721-29903557A499}" type="presParOf" srcId="{6A0E7D7B-3944-499B-B6B6-8E733BC04DE4}" destId="{9B2296E6-C4AC-4498-A766-936F507DE388}" srcOrd="1" destOrd="0" presId="urn:microsoft.com/office/officeart/2008/layout/LinedList"/>
    <dgm:cxn modelId="{9187254F-4F94-410F-92AF-E884B3990412}" type="presParOf" srcId="{9B2296E6-C4AC-4498-A766-936F507DE388}" destId="{FF1C8E30-39DC-4936-A89C-86AE8DF8F6D6}" srcOrd="0" destOrd="0" presId="urn:microsoft.com/office/officeart/2008/layout/LinedList"/>
    <dgm:cxn modelId="{23429537-6A48-4F12-A16F-226E80092EED}" type="presParOf" srcId="{9B2296E6-C4AC-4498-A766-936F507DE388}" destId="{A4294F17-581E-4C0E-BE7D-9EA4F1102E79}" srcOrd="1" destOrd="0" presId="urn:microsoft.com/office/officeart/2008/layout/LinedList"/>
    <dgm:cxn modelId="{9D99E3B9-61E8-450A-84A1-7B962360A347}" type="presParOf" srcId="{9B2296E6-C4AC-4498-A766-936F507DE388}" destId="{49880C99-4D4A-4209-B9DE-F2CD711C13CC}" srcOrd="2" destOrd="0" presId="urn:microsoft.com/office/officeart/2008/layout/LinedList"/>
    <dgm:cxn modelId="{957D138E-43D0-4481-917E-91D21C9E3394}" type="presParOf" srcId="{6A0E7D7B-3944-499B-B6B6-8E733BC04DE4}" destId="{9E5F0D37-A02B-4BDA-A506-78AF690431DF}" srcOrd="2" destOrd="0" presId="urn:microsoft.com/office/officeart/2008/layout/LinedList"/>
    <dgm:cxn modelId="{A558DC5A-E155-431F-9EA4-078FA2269DC4}" type="presParOf" srcId="{6A0E7D7B-3944-499B-B6B6-8E733BC04DE4}" destId="{5FDA9168-9836-4229-A988-4F6612EE61E3}" srcOrd="3" destOrd="0" presId="urn:microsoft.com/office/officeart/2008/layout/LinedList"/>
    <dgm:cxn modelId="{F3B369FE-A0BB-47A2-8C45-77C1A936578F}" type="presParOf" srcId="{6A0E7D7B-3944-499B-B6B6-8E733BC04DE4}" destId="{9FFC1AE3-3203-428E-B5C3-A4EC962E494E}" srcOrd="4" destOrd="0" presId="urn:microsoft.com/office/officeart/2008/layout/LinedList"/>
    <dgm:cxn modelId="{7B323868-9CF4-413F-8B2C-16B6FA62D918}" type="presParOf" srcId="{9FFC1AE3-3203-428E-B5C3-A4EC962E494E}" destId="{0088049D-E6B7-41AF-93EF-3FF786E3DF70}" srcOrd="0" destOrd="0" presId="urn:microsoft.com/office/officeart/2008/layout/LinedList"/>
    <dgm:cxn modelId="{7BD1B205-F3AD-4BD4-9815-3FA5762970B0}" type="presParOf" srcId="{9FFC1AE3-3203-428E-B5C3-A4EC962E494E}" destId="{6D169C11-811D-4A5C-849D-82A6E7B1C7BB}" srcOrd="1" destOrd="0" presId="urn:microsoft.com/office/officeart/2008/layout/LinedList"/>
    <dgm:cxn modelId="{B1D8BE46-BC1A-4F4D-B595-BD3927E02CC8}" type="presParOf" srcId="{9FFC1AE3-3203-428E-B5C3-A4EC962E494E}" destId="{C84AFA2C-1F8D-4610-BA88-B703E7E674B7}" srcOrd="2" destOrd="0" presId="urn:microsoft.com/office/officeart/2008/layout/LinedList"/>
    <dgm:cxn modelId="{CA7C8D4A-A8DC-40BD-A4A1-C0C6C8BA1C5E}" type="presParOf" srcId="{6A0E7D7B-3944-499B-B6B6-8E733BC04DE4}" destId="{BFDB1517-87AD-4357-997D-A0CCCED84BCF}" srcOrd="5" destOrd="0" presId="urn:microsoft.com/office/officeart/2008/layout/LinedList"/>
    <dgm:cxn modelId="{528A0846-E371-44D5-994C-FDE58C8B4897}" type="presParOf" srcId="{6A0E7D7B-3944-499B-B6B6-8E733BC04DE4}" destId="{29F07EA2-254D-4B7E-8CBD-240232DDB58C}" srcOrd="6" destOrd="0" presId="urn:microsoft.com/office/officeart/2008/layout/LinedList"/>
    <dgm:cxn modelId="{1CA345EB-970A-4ACB-855C-1F6201B18C8F}" type="presParOf" srcId="{6A0E7D7B-3944-499B-B6B6-8E733BC04DE4}" destId="{9BFA13DE-4134-41A9-B244-832F8A9FEC7F}" srcOrd="7" destOrd="0" presId="urn:microsoft.com/office/officeart/2008/layout/LinedList"/>
    <dgm:cxn modelId="{1C06D52F-E67E-4341-A1F3-9DFCF98E0F77}" type="presParOf" srcId="{9BFA13DE-4134-41A9-B244-832F8A9FEC7F}" destId="{C98DEE85-B474-4E72-A6D5-76F292673758}" srcOrd="0" destOrd="0" presId="urn:microsoft.com/office/officeart/2008/layout/LinedList"/>
    <dgm:cxn modelId="{4C64F044-5FA8-4DF3-A186-BE9E9C0BA638}" type="presParOf" srcId="{9BFA13DE-4134-41A9-B244-832F8A9FEC7F}" destId="{FD078666-67C6-4CD3-B29C-F03BDAA2D396}" srcOrd="1" destOrd="0" presId="urn:microsoft.com/office/officeart/2008/layout/LinedList"/>
    <dgm:cxn modelId="{04221D61-AFAA-42A3-B461-BFB9CD319320}" type="presParOf" srcId="{9BFA13DE-4134-41A9-B244-832F8A9FEC7F}" destId="{0F0EA4E7-F12F-4D9A-8CE0-6F097E9E52F1}" srcOrd="2" destOrd="0" presId="urn:microsoft.com/office/officeart/2008/layout/LinedList"/>
    <dgm:cxn modelId="{EEF7DDA0-264F-44EE-BACF-80546FF64CD6}" type="presParOf" srcId="{6A0E7D7B-3944-499B-B6B6-8E733BC04DE4}" destId="{564EA388-6EB5-4E55-B247-61136DCAB373}" srcOrd="8" destOrd="0" presId="urn:microsoft.com/office/officeart/2008/layout/LinedList"/>
    <dgm:cxn modelId="{23BB8902-7812-4927-AF80-FDB73E256A63}" type="presParOf" srcId="{6A0E7D7B-3944-499B-B6B6-8E733BC04DE4}" destId="{33B0DC5A-B744-446F-A7F4-A6A14E8D0417}" srcOrd="9" destOrd="0" presId="urn:microsoft.com/office/officeart/2008/layout/LinedList"/>
    <dgm:cxn modelId="{4F9830BF-5C64-47CE-8947-AEE6F369A2FA}" type="presParOf" srcId="{6A0E7D7B-3944-499B-B6B6-8E733BC04DE4}" destId="{7ED0EA18-D63E-4854-BDF5-5A5472F7E4A2}" srcOrd="10" destOrd="0" presId="urn:microsoft.com/office/officeart/2008/layout/LinedList"/>
    <dgm:cxn modelId="{635609E3-DA91-4E1D-B70A-2CE6E22D48B3}" type="presParOf" srcId="{7ED0EA18-D63E-4854-BDF5-5A5472F7E4A2}" destId="{D115F23D-B880-4BAF-8708-6D270A281B34}" srcOrd="0" destOrd="0" presId="urn:microsoft.com/office/officeart/2008/layout/LinedList"/>
    <dgm:cxn modelId="{01C0BBC5-CD21-46D1-A18D-352132824D3D}" type="presParOf" srcId="{7ED0EA18-D63E-4854-BDF5-5A5472F7E4A2}" destId="{4BFA2195-2AB9-4917-9FC0-9E266A019F10}" srcOrd="1" destOrd="0" presId="urn:microsoft.com/office/officeart/2008/layout/LinedList"/>
    <dgm:cxn modelId="{0EE3948B-35D5-4B75-B4C8-99527BB652BE}" type="presParOf" srcId="{7ED0EA18-D63E-4854-BDF5-5A5472F7E4A2}" destId="{334CE511-92ED-4015-935E-AC4CCC661801}" srcOrd="2" destOrd="0" presId="urn:microsoft.com/office/officeart/2008/layout/LinedList"/>
    <dgm:cxn modelId="{79119AC6-7EE3-4756-9340-007387C5B5AF}" type="presParOf" srcId="{6A0E7D7B-3944-499B-B6B6-8E733BC04DE4}" destId="{1321967D-22EE-474D-8015-41A4C8D26B98}" srcOrd="11" destOrd="0" presId="urn:microsoft.com/office/officeart/2008/layout/LinedList"/>
    <dgm:cxn modelId="{7AD79FFF-9291-4B65-AD02-4E1E5E753E9C}" type="presParOf" srcId="{6A0E7D7B-3944-499B-B6B6-8E733BC04DE4}" destId="{72573D5D-ADC8-42BE-A0E8-1606DEA3E972}" srcOrd="12" destOrd="0" presId="urn:microsoft.com/office/officeart/2008/layout/LinedList"/>
    <dgm:cxn modelId="{EDBA6D49-6E5C-407B-BC1B-9C2459428B89}" type="presParOf" srcId="{6A0E7D7B-3944-499B-B6B6-8E733BC04DE4}" destId="{C1594CF7-C06F-4985-9980-5ABC5715CB52}" srcOrd="13" destOrd="0" presId="urn:microsoft.com/office/officeart/2008/layout/LinedList"/>
    <dgm:cxn modelId="{B5D252BF-1125-4410-8BA8-B2E52C5EA887}" type="presParOf" srcId="{C1594CF7-C06F-4985-9980-5ABC5715CB52}" destId="{DEB851A4-0189-4321-957C-2FB5AB1AD39B}" srcOrd="0" destOrd="0" presId="urn:microsoft.com/office/officeart/2008/layout/LinedList"/>
    <dgm:cxn modelId="{DCF658B2-979F-417D-8719-9959AA858D1A}" type="presParOf" srcId="{C1594CF7-C06F-4985-9980-5ABC5715CB52}" destId="{6071116D-BA2C-4167-8312-58F443A543D2}" srcOrd="1" destOrd="0" presId="urn:microsoft.com/office/officeart/2008/layout/LinedList"/>
    <dgm:cxn modelId="{17F351B9-98DB-4BCD-B5A2-57CAF85BCB5A}" type="presParOf" srcId="{C1594CF7-C06F-4985-9980-5ABC5715CB52}" destId="{9A1977E2-9F86-4497-8CB5-172AD6EA7DFF}" srcOrd="2" destOrd="0" presId="urn:microsoft.com/office/officeart/2008/layout/LinedList"/>
    <dgm:cxn modelId="{EBB86104-0914-460D-8EA8-6F47884ED817}" type="presParOf" srcId="{6A0E7D7B-3944-499B-B6B6-8E733BC04DE4}" destId="{55CB9A4D-8372-40E7-BD22-9FE483CA69D0}" srcOrd="14" destOrd="0" presId="urn:microsoft.com/office/officeart/2008/layout/LinedList"/>
    <dgm:cxn modelId="{244FC0F7-AD87-4147-93AC-F09D17345604}" type="presParOf" srcId="{6A0E7D7B-3944-499B-B6B6-8E733BC04DE4}" destId="{06674028-FA47-4BDA-AB4C-A7E07F5F2DF9}"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6265E3-B7BA-4206-A33F-D14E93B355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E50DBE-A270-4A26-B65A-9D8158D20AD5}">
      <dgm:prSet custT="1"/>
      <dgm:spPr/>
      <dgm:t>
        <a:bodyPr/>
        <a:lstStyle/>
        <a:p>
          <a:pPr rtl="0"/>
          <a:endParaRPr lang="en-US" sz="3200" b="1" dirty="0">
            <a:solidFill>
              <a:srgbClr val="C00000"/>
            </a:solidFill>
          </a:endParaRPr>
        </a:p>
      </dgm:t>
    </dgm:pt>
    <dgm:pt modelId="{3583D27F-289B-4A79-9A5E-5042C1352443}" type="parTrans" cxnId="{147C6F86-A8CB-4B85-943D-3DEC1DEC8324}">
      <dgm:prSet/>
      <dgm:spPr/>
      <dgm:t>
        <a:bodyPr/>
        <a:lstStyle/>
        <a:p>
          <a:endParaRPr lang="en-US"/>
        </a:p>
      </dgm:t>
    </dgm:pt>
    <dgm:pt modelId="{D2B3D0A6-946B-42AD-B5E5-0AB790B022C5}" type="sibTrans" cxnId="{147C6F86-A8CB-4B85-943D-3DEC1DEC8324}">
      <dgm:prSet/>
      <dgm:spPr/>
      <dgm:t>
        <a:bodyPr/>
        <a:lstStyle/>
        <a:p>
          <a:endParaRPr lang="en-US"/>
        </a:p>
      </dgm:t>
    </dgm:pt>
    <dgm:pt modelId="{DDC24FEE-1459-4A3F-B1D0-64952BDD64F2}">
      <dgm:prSet custT="1"/>
      <dgm:spPr/>
      <dgm:t>
        <a:bodyPr/>
        <a:lstStyle/>
        <a:p>
          <a:pPr rtl="0"/>
          <a:r>
            <a:rPr lang="en-US" sz="2200" dirty="0" smtClean="0"/>
            <a:t>Imminent move to new building</a:t>
          </a:r>
          <a:endParaRPr lang="en-US" sz="2200" dirty="0"/>
        </a:p>
      </dgm:t>
    </dgm:pt>
    <dgm:pt modelId="{83A1DA5F-27C6-4A45-A133-F89890CD95F6}" type="parTrans" cxnId="{7114BE21-A572-4192-A769-2ECFA9EAA558}">
      <dgm:prSet/>
      <dgm:spPr/>
      <dgm:t>
        <a:bodyPr/>
        <a:lstStyle/>
        <a:p>
          <a:endParaRPr lang="en-US"/>
        </a:p>
      </dgm:t>
    </dgm:pt>
    <dgm:pt modelId="{D21DC404-9025-420D-85D2-F359A36744E9}" type="sibTrans" cxnId="{7114BE21-A572-4192-A769-2ECFA9EAA558}">
      <dgm:prSet/>
      <dgm:spPr/>
      <dgm:t>
        <a:bodyPr/>
        <a:lstStyle/>
        <a:p>
          <a:endParaRPr lang="en-US"/>
        </a:p>
      </dgm:t>
    </dgm:pt>
    <dgm:pt modelId="{1F16D42C-F06D-41B4-9B75-B66E909E4F5E}">
      <dgm:prSet custT="1"/>
      <dgm:spPr/>
      <dgm:t>
        <a:bodyPr/>
        <a:lstStyle/>
        <a:p>
          <a:pPr rtl="0"/>
          <a:r>
            <a:rPr lang="en-US" sz="2200" dirty="0" smtClean="0"/>
            <a:t>Many telecommuters</a:t>
          </a:r>
          <a:endParaRPr lang="en-US" sz="2200" dirty="0"/>
        </a:p>
      </dgm:t>
    </dgm:pt>
    <dgm:pt modelId="{DE12BB0D-3441-41B3-BBAF-E4057B88220C}" type="parTrans" cxnId="{F1D7CFEC-879E-49AE-BD8C-5D10081C0B6E}">
      <dgm:prSet/>
      <dgm:spPr/>
      <dgm:t>
        <a:bodyPr/>
        <a:lstStyle/>
        <a:p>
          <a:endParaRPr lang="en-US"/>
        </a:p>
      </dgm:t>
    </dgm:pt>
    <dgm:pt modelId="{3A404F04-69DC-43AA-BAA7-0D39F077C421}" type="sibTrans" cxnId="{F1D7CFEC-879E-49AE-BD8C-5D10081C0B6E}">
      <dgm:prSet/>
      <dgm:spPr/>
      <dgm:t>
        <a:bodyPr/>
        <a:lstStyle/>
        <a:p>
          <a:endParaRPr lang="en-US"/>
        </a:p>
      </dgm:t>
    </dgm:pt>
    <dgm:pt modelId="{F895100C-8EF0-45F5-BB3E-C0413EF4D311}">
      <dgm:prSet custT="1"/>
      <dgm:spPr/>
      <dgm:t>
        <a:bodyPr/>
        <a:lstStyle/>
        <a:p>
          <a:pPr rtl="0"/>
          <a:r>
            <a:rPr lang="en-US" sz="2200" dirty="0" smtClean="0"/>
            <a:t>Security and compliance requirements</a:t>
          </a:r>
          <a:endParaRPr lang="en-US" sz="2200" dirty="0"/>
        </a:p>
      </dgm:t>
    </dgm:pt>
    <dgm:pt modelId="{48D5729C-6817-415C-9227-4089138A18A3}" type="parTrans" cxnId="{44AB74D6-4E75-470F-BE1B-A85C13257B09}">
      <dgm:prSet/>
      <dgm:spPr/>
      <dgm:t>
        <a:bodyPr/>
        <a:lstStyle/>
        <a:p>
          <a:endParaRPr lang="en-US"/>
        </a:p>
      </dgm:t>
    </dgm:pt>
    <dgm:pt modelId="{1C72E772-307D-47C9-B43D-E95E2E4B4662}" type="sibTrans" cxnId="{44AB74D6-4E75-470F-BE1B-A85C13257B09}">
      <dgm:prSet/>
      <dgm:spPr/>
      <dgm:t>
        <a:bodyPr/>
        <a:lstStyle/>
        <a:p>
          <a:endParaRPr lang="en-US"/>
        </a:p>
      </dgm:t>
    </dgm:pt>
    <dgm:pt modelId="{96464C12-39A7-48CD-9EA4-4FC127CF7FDD}">
      <dgm:prSet custT="1"/>
      <dgm:spPr/>
      <dgm:t>
        <a:bodyPr/>
        <a:lstStyle/>
        <a:p>
          <a:pPr rtl="0"/>
          <a:r>
            <a:rPr lang="en-US" sz="2200" dirty="0" smtClean="0"/>
            <a:t>User demand for mobile access</a:t>
          </a:r>
          <a:endParaRPr lang="en-US" sz="2200" dirty="0"/>
        </a:p>
      </dgm:t>
    </dgm:pt>
    <dgm:pt modelId="{8B7A5BB3-50AD-4660-AA57-9540C5FBBF0E}" type="parTrans" cxnId="{173AE627-DF86-4C53-B234-B7B6E90C23B2}">
      <dgm:prSet/>
      <dgm:spPr/>
      <dgm:t>
        <a:bodyPr/>
        <a:lstStyle/>
        <a:p>
          <a:endParaRPr lang="en-US"/>
        </a:p>
      </dgm:t>
    </dgm:pt>
    <dgm:pt modelId="{35E7355D-ADA6-43C8-8707-BA0A93B1E260}" type="sibTrans" cxnId="{173AE627-DF86-4C53-B234-B7B6E90C23B2}">
      <dgm:prSet/>
      <dgm:spPr/>
      <dgm:t>
        <a:bodyPr/>
        <a:lstStyle/>
        <a:p>
          <a:endParaRPr lang="en-US"/>
        </a:p>
      </dgm:t>
    </dgm:pt>
    <dgm:pt modelId="{1B7027C9-BC23-4BD8-ACEB-36E0DCFBA71A}">
      <dgm:prSet custT="1"/>
      <dgm:spPr/>
      <dgm:t>
        <a:bodyPr/>
        <a:lstStyle/>
        <a:p>
          <a:pPr rtl="0"/>
          <a:r>
            <a:rPr lang="en-US" sz="2200" dirty="0" smtClean="0"/>
            <a:t>Need for support</a:t>
          </a:r>
          <a:endParaRPr lang="en-US" sz="2200" dirty="0"/>
        </a:p>
      </dgm:t>
    </dgm:pt>
    <dgm:pt modelId="{4F7D963B-667D-4600-B820-87CBC4E7551B}" type="parTrans" cxnId="{FD7ECB2B-98E9-486F-B4A1-17622B5190EA}">
      <dgm:prSet/>
      <dgm:spPr/>
      <dgm:t>
        <a:bodyPr/>
        <a:lstStyle/>
        <a:p>
          <a:endParaRPr lang="en-US"/>
        </a:p>
      </dgm:t>
    </dgm:pt>
    <dgm:pt modelId="{DDB118CC-3562-4044-AAE0-C3C7057F642F}" type="sibTrans" cxnId="{FD7ECB2B-98E9-486F-B4A1-17622B5190EA}">
      <dgm:prSet/>
      <dgm:spPr/>
      <dgm:t>
        <a:bodyPr/>
        <a:lstStyle/>
        <a:p>
          <a:endParaRPr lang="en-US"/>
        </a:p>
      </dgm:t>
    </dgm:pt>
    <dgm:pt modelId="{F9ACDA5D-839D-4EF7-BFDB-00C68AF3F80F}" type="pres">
      <dgm:prSet presAssocID="{9E6265E3-B7BA-4206-A33F-D14E93B355E3}" presName="vert0" presStyleCnt="0">
        <dgm:presLayoutVars>
          <dgm:dir/>
          <dgm:animOne val="branch"/>
          <dgm:animLvl val="lvl"/>
        </dgm:presLayoutVars>
      </dgm:prSet>
      <dgm:spPr/>
      <dgm:t>
        <a:bodyPr/>
        <a:lstStyle/>
        <a:p>
          <a:endParaRPr lang="en-US"/>
        </a:p>
      </dgm:t>
    </dgm:pt>
    <dgm:pt modelId="{64D00CFE-EF57-4D21-B603-9C20B3130B08}" type="pres">
      <dgm:prSet presAssocID="{5AE50DBE-A270-4A26-B65A-9D8158D20AD5}" presName="thickLine" presStyleLbl="alignNode1" presStyleIdx="0" presStyleCnt="1" custLinFactNeighborX="-179"/>
      <dgm:spPr/>
      <dgm:t>
        <a:bodyPr/>
        <a:lstStyle/>
        <a:p>
          <a:endParaRPr lang="en-US"/>
        </a:p>
      </dgm:t>
    </dgm:pt>
    <dgm:pt modelId="{262D818C-BAA9-46A3-983F-257B1E30C965}" type="pres">
      <dgm:prSet presAssocID="{5AE50DBE-A270-4A26-B65A-9D8158D20AD5}" presName="horz1" presStyleCnt="0"/>
      <dgm:spPr/>
    </dgm:pt>
    <dgm:pt modelId="{CA817A19-7A40-4397-AFEA-E73F6EC8C51B}" type="pres">
      <dgm:prSet presAssocID="{5AE50DBE-A270-4A26-B65A-9D8158D20AD5}" presName="tx1" presStyleLbl="revTx" presStyleIdx="0" presStyleCnt="6" custScaleX="125720"/>
      <dgm:spPr/>
      <dgm:t>
        <a:bodyPr/>
        <a:lstStyle/>
        <a:p>
          <a:endParaRPr lang="en-US"/>
        </a:p>
      </dgm:t>
    </dgm:pt>
    <dgm:pt modelId="{6A0E7D7B-3944-499B-B6B6-8E733BC04DE4}" type="pres">
      <dgm:prSet presAssocID="{5AE50DBE-A270-4A26-B65A-9D8158D20AD5}" presName="vert1" presStyleCnt="0"/>
      <dgm:spPr/>
    </dgm:pt>
    <dgm:pt modelId="{EB61FDA1-7DC2-43FF-816A-015F24B0DDFD}" type="pres">
      <dgm:prSet presAssocID="{1F16D42C-F06D-41B4-9B75-B66E909E4F5E}" presName="vertSpace2a" presStyleCnt="0"/>
      <dgm:spPr/>
    </dgm:pt>
    <dgm:pt modelId="{9B2296E6-C4AC-4498-A766-936F507DE388}" type="pres">
      <dgm:prSet presAssocID="{1F16D42C-F06D-41B4-9B75-B66E909E4F5E}" presName="horz2" presStyleCnt="0"/>
      <dgm:spPr/>
    </dgm:pt>
    <dgm:pt modelId="{FF1C8E30-39DC-4936-A89C-86AE8DF8F6D6}" type="pres">
      <dgm:prSet presAssocID="{1F16D42C-F06D-41B4-9B75-B66E909E4F5E}" presName="horzSpace2" presStyleCnt="0"/>
      <dgm:spPr/>
    </dgm:pt>
    <dgm:pt modelId="{A4294F17-581E-4C0E-BE7D-9EA4F1102E79}" type="pres">
      <dgm:prSet presAssocID="{1F16D42C-F06D-41B4-9B75-B66E909E4F5E}" presName="tx2" presStyleLbl="revTx" presStyleIdx="1" presStyleCnt="6" custLinFactNeighborX="-356"/>
      <dgm:spPr/>
      <dgm:t>
        <a:bodyPr/>
        <a:lstStyle/>
        <a:p>
          <a:endParaRPr lang="en-US"/>
        </a:p>
      </dgm:t>
    </dgm:pt>
    <dgm:pt modelId="{49880C99-4D4A-4209-B9DE-F2CD711C13CC}" type="pres">
      <dgm:prSet presAssocID="{1F16D42C-F06D-41B4-9B75-B66E909E4F5E}" presName="vert2" presStyleCnt="0"/>
      <dgm:spPr/>
    </dgm:pt>
    <dgm:pt modelId="{9E5F0D37-A02B-4BDA-A506-78AF690431DF}" type="pres">
      <dgm:prSet presAssocID="{1F16D42C-F06D-41B4-9B75-B66E909E4F5E}" presName="thinLine2b" presStyleLbl="callout" presStyleIdx="0" presStyleCnt="5"/>
      <dgm:spPr/>
    </dgm:pt>
    <dgm:pt modelId="{5FDA9168-9836-4229-A988-4F6612EE61E3}" type="pres">
      <dgm:prSet presAssocID="{1F16D42C-F06D-41B4-9B75-B66E909E4F5E}" presName="vertSpace2b" presStyleCnt="0"/>
      <dgm:spPr/>
    </dgm:pt>
    <dgm:pt modelId="{9FFC1AE3-3203-428E-B5C3-A4EC962E494E}" type="pres">
      <dgm:prSet presAssocID="{DDC24FEE-1459-4A3F-B1D0-64952BDD64F2}" presName="horz2" presStyleCnt="0"/>
      <dgm:spPr/>
    </dgm:pt>
    <dgm:pt modelId="{0088049D-E6B7-41AF-93EF-3FF786E3DF70}" type="pres">
      <dgm:prSet presAssocID="{DDC24FEE-1459-4A3F-B1D0-64952BDD64F2}" presName="horzSpace2" presStyleCnt="0"/>
      <dgm:spPr/>
    </dgm:pt>
    <dgm:pt modelId="{6D169C11-811D-4A5C-849D-82A6E7B1C7BB}" type="pres">
      <dgm:prSet presAssocID="{DDC24FEE-1459-4A3F-B1D0-64952BDD64F2}" presName="tx2" presStyleLbl="revTx" presStyleIdx="2" presStyleCnt="6" custLinFactNeighborX="-356"/>
      <dgm:spPr/>
      <dgm:t>
        <a:bodyPr/>
        <a:lstStyle/>
        <a:p>
          <a:endParaRPr lang="en-US"/>
        </a:p>
      </dgm:t>
    </dgm:pt>
    <dgm:pt modelId="{C84AFA2C-1F8D-4610-BA88-B703E7E674B7}" type="pres">
      <dgm:prSet presAssocID="{DDC24FEE-1459-4A3F-B1D0-64952BDD64F2}" presName="vert2" presStyleCnt="0"/>
      <dgm:spPr/>
    </dgm:pt>
    <dgm:pt modelId="{BFDB1517-87AD-4357-997D-A0CCCED84BCF}" type="pres">
      <dgm:prSet presAssocID="{DDC24FEE-1459-4A3F-B1D0-64952BDD64F2}" presName="thinLine2b" presStyleLbl="callout" presStyleIdx="1" presStyleCnt="5"/>
      <dgm:spPr/>
    </dgm:pt>
    <dgm:pt modelId="{29F07EA2-254D-4B7E-8CBD-240232DDB58C}" type="pres">
      <dgm:prSet presAssocID="{DDC24FEE-1459-4A3F-B1D0-64952BDD64F2}" presName="vertSpace2b" presStyleCnt="0"/>
      <dgm:spPr/>
    </dgm:pt>
    <dgm:pt modelId="{9BFA13DE-4134-41A9-B244-832F8A9FEC7F}" type="pres">
      <dgm:prSet presAssocID="{F895100C-8EF0-45F5-BB3E-C0413EF4D311}" presName="horz2" presStyleCnt="0"/>
      <dgm:spPr/>
    </dgm:pt>
    <dgm:pt modelId="{C98DEE85-B474-4E72-A6D5-76F292673758}" type="pres">
      <dgm:prSet presAssocID="{F895100C-8EF0-45F5-BB3E-C0413EF4D311}" presName="horzSpace2" presStyleCnt="0"/>
      <dgm:spPr/>
    </dgm:pt>
    <dgm:pt modelId="{FD078666-67C6-4CD3-B29C-F03BDAA2D396}" type="pres">
      <dgm:prSet presAssocID="{F895100C-8EF0-45F5-BB3E-C0413EF4D311}" presName="tx2" presStyleLbl="revTx" presStyleIdx="3" presStyleCnt="6" custLinFactNeighborX="-356"/>
      <dgm:spPr/>
      <dgm:t>
        <a:bodyPr/>
        <a:lstStyle/>
        <a:p>
          <a:endParaRPr lang="en-US"/>
        </a:p>
      </dgm:t>
    </dgm:pt>
    <dgm:pt modelId="{0F0EA4E7-F12F-4D9A-8CE0-6F097E9E52F1}" type="pres">
      <dgm:prSet presAssocID="{F895100C-8EF0-45F5-BB3E-C0413EF4D311}" presName="vert2" presStyleCnt="0"/>
      <dgm:spPr/>
    </dgm:pt>
    <dgm:pt modelId="{564EA388-6EB5-4E55-B247-61136DCAB373}" type="pres">
      <dgm:prSet presAssocID="{F895100C-8EF0-45F5-BB3E-C0413EF4D311}" presName="thinLine2b" presStyleLbl="callout" presStyleIdx="2" presStyleCnt="5"/>
      <dgm:spPr/>
    </dgm:pt>
    <dgm:pt modelId="{33B0DC5A-B744-446F-A7F4-A6A14E8D0417}" type="pres">
      <dgm:prSet presAssocID="{F895100C-8EF0-45F5-BB3E-C0413EF4D311}" presName="vertSpace2b" presStyleCnt="0"/>
      <dgm:spPr/>
    </dgm:pt>
    <dgm:pt modelId="{7ED0EA18-D63E-4854-BDF5-5A5472F7E4A2}" type="pres">
      <dgm:prSet presAssocID="{96464C12-39A7-48CD-9EA4-4FC127CF7FDD}" presName="horz2" presStyleCnt="0"/>
      <dgm:spPr/>
    </dgm:pt>
    <dgm:pt modelId="{D115F23D-B880-4BAF-8708-6D270A281B34}" type="pres">
      <dgm:prSet presAssocID="{96464C12-39A7-48CD-9EA4-4FC127CF7FDD}" presName="horzSpace2" presStyleCnt="0"/>
      <dgm:spPr/>
    </dgm:pt>
    <dgm:pt modelId="{4BFA2195-2AB9-4917-9FC0-9E266A019F10}" type="pres">
      <dgm:prSet presAssocID="{96464C12-39A7-48CD-9EA4-4FC127CF7FDD}" presName="tx2" presStyleLbl="revTx" presStyleIdx="4" presStyleCnt="6" custLinFactNeighborX="-356"/>
      <dgm:spPr/>
      <dgm:t>
        <a:bodyPr/>
        <a:lstStyle/>
        <a:p>
          <a:endParaRPr lang="en-US"/>
        </a:p>
      </dgm:t>
    </dgm:pt>
    <dgm:pt modelId="{334CE511-92ED-4015-935E-AC4CCC661801}" type="pres">
      <dgm:prSet presAssocID="{96464C12-39A7-48CD-9EA4-4FC127CF7FDD}" presName="vert2" presStyleCnt="0"/>
      <dgm:spPr/>
    </dgm:pt>
    <dgm:pt modelId="{1321967D-22EE-474D-8015-41A4C8D26B98}" type="pres">
      <dgm:prSet presAssocID="{96464C12-39A7-48CD-9EA4-4FC127CF7FDD}" presName="thinLine2b" presStyleLbl="callout" presStyleIdx="3" presStyleCnt="5"/>
      <dgm:spPr/>
    </dgm:pt>
    <dgm:pt modelId="{72573D5D-ADC8-42BE-A0E8-1606DEA3E972}" type="pres">
      <dgm:prSet presAssocID="{96464C12-39A7-48CD-9EA4-4FC127CF7FDD}" presName="vertSpace2b" presStyleCnt="0"/>
      <dgm:spPr/>
    </dgm:pt>
    <dgm:pt modelId="{C1594CF7-C06F-4985-9980-5ABC5715CB52}" type="pres">
      <dgm:prSet presAssocID="{1B7027C9-BC23-4BD8-ACEB-36E0DCFBA71A}" presName="horz2" presStyleCnt="0"/>
      <dgm:spPr/>
    </dgm:pt>
    <dgm:pt modelId="{DEB851A4-0189-4321-957C-2FB5AB1AD39B}" type="pres">
      <dgm:prSet presAssocID="{1B7027C9-BC23-4BD8-ACEB-36E0DCFBA71A}" presName="horzSpace2" presStyleCnt="0"/>
      <dgm:spPr/>
    </dgm:pt>
    <dgm:pt modelId="{6071116D-BA2C-4167-8312-58F443A543D2}" type="pres">
      <dgm:prSet presAssocID="{1B7027C9-BC23-4BD8-ACEB-36E0DCFBA71A}" presName="tx2" presStyleLbl="revTx" presStyleIdx="5" presStyleCnt="6" custLinFactNeighborX="-356"/>
      <dgm:spPr/>
      <dgm:t>
        <a:bodyPr/>
        <a:lstStyle/>
        <a:p>
          <a:endParaRPr lang="en-US"/>
        </a:p>
      </dgm:t>
    </dgm:pt>
    <dgm:pt modelId="{9A1977E2-9F86-4497-8CB5-172AD6EA7DFF}" type="pres">
      <dgm:prSet presAssocID="{1B7027C9-BC23-4BD8-ACEB-36E0DCFBA71A}" presName="vert2" presStyleCnt="0"/>
      <dgm:spPr/>
    </dgm:pt>
    <dgm:pt modelId="{55CB9A4D-8372-40E7-BD22-9FE483CA69D0}" type="pres">
      <dgm:prSet presAssocID="{1B7027C9-BC23-4BD8-ACEB-36E0DCFBA71A}" presName="thinLine2b" presStyleLbl="callout" presStyleIdx="4" presStyleCnt="5"/>
      <dgm:spPr/>
    </dgm:pt>
    <dgm:pt modelId="{06674028-FA47-4BDA-AB4C-A7E07F5F2DF9}" type="pres">
      <dgm:prSet presAssocID="{1B7027C9-BC23-4BD8-ACEB-36E0DCFBA71A}" presName="vertSpace2b" presStyleCnt="0"/>
      <dgm:spPr/>
    </dgm:pt>
  </dgm:ptLst>
  <dgm:cxnLst>
    <dgm:cxn modelId="{44AB74D6-4E75-470F-BE1B-A85C13257B09}" srcId="{5AE50DBE-A270-4A26-B65A-9D8158D20AD5}" destId="{F895100C-8EF0-45F5-BB3E-C0413EF4D311}" srcOrd="2" destOrd="0" parTransId="{48D5729C-6817-415C-9227-4089138A18A3}" sibTransId="{1C72E772-307D-47C9-B43D-E95E2E4B4662}"/>
    <dgm:cxn modelId="{173AE627-DF86-4C53-B234-B7B6E90C23B2}" srcId="{5AE50DBE-A270-4A26-B65A-9D8158D20AD5}" destId="{96464C12-39A7-48CD-9EA4-4FC127CF7FDD}" srcOrd="3" destOrd="0" parTransId="{8B7A5BB3-50AD-4660-AA57-9540C5FBBF0E}" sibTransId="{35E7355D-ADA6-43C8-8707-BA0A93B1E260}"/>
    <dgm:cxn modelId="{ADE67CD2-3DF2-488E-AC20-CD920983BCD2}" type="presOf" srcId="{DDC24FEE-1459-4A3F-B1D0-64952BDD64F2}" destId="{6D169C11-811D-4A5C-849D-82A6E7B1C7BB}" srcOrd="0" destOrd="0" presId="urn:microsoft.com/office/officeart/2008/layout/LinedList"/>
    <dgm:cxn modelId="{44B71815-E9B3-4434-85EF-14FD33C207EF}" type="presOf" srcId="{1F16D42C-F06D-41B4-9B75-B66E909E4F5E}" destId="{A4294F17-581E-4C0E-BE7D-9EA4F1102E79}" srcOrd="0" destOrd="0" presId="urn:microsoft.com/office/officeart/2008/layout/LinedList"/>
    <dgm:cxn modelId="{BAA9A97E-7B3D-4D96-9DA7-023EE744277D}" type="presOf" srcId="{F895100C-8EF0-45F5-BB3E-C0413EF4D311}" destId="{FD078666-67C6-4CD3-B29C-F03BDAA2D396}" srcOrd="0" destOrd="0" presId="urn:microsoft.com/office/officeart/2008/layout/LinedList"/>
    <dgm:cxn modelId="{22386543-295C-4CBA-9C1D-153D29333E9C}" type="presOf" srcId="{1B7027C9-BC23-4BD8-ACEB-36E0DCFBA71A}" destId="{6071116D-BA2C-4167-8312-58F443A543D2}" srcOrd="0" destOrd="0" presId="urn:microsoft.com/office/officeart/2008/layout/LinedList"/>
    <dgm:cxn modelId="{95C475B6-D2FD-4889-B409-996896BD2D10}" type="presOf" srcId="{5AE50DBE-A270-4A26-B65A-9D8158D20AD5}" destId="{CA817A19-7A40-4397-AFEA-E73F6EC8C51B}" srcOrd="0" destOrd="0" presId="urn:microsoft.com/office/officeart/2008/layout/LinedList"/>
    <dgm:cxn modelId="{FD7ECB2B-98E9-486F-B4A1-17622B5190EA}" srcId="{5AE50DBE-A270-4A26-B65A-9D8158D20AD5}" destId="{1B7027C9-BC23-4BD8-ACEB-36E0DCFBA71A}" srcOrd="4" destOrd="0" parTransId="{4F7D963B-667D-4600-B820-87CBC4E7551B}" sibTransId="{DDB118CC-3562-4044-AAE0-C3C7057F642F}"/>
    <dgm:cxn modelId="{3D840B6E-DF29-4067-A9D2-31011B40441F}" type="presOf" srcId="{9E6265E3-B7BA-4206-A33F-D14E93B355E3}" destId="{F9ACDA5D-839D-4EF7-BFDB-00C68AF3F80F}" srcOrd="0" destOrd="0" presId="urn:microsoft.com/office/officeart/2008/layout/LinedList"/>
    <dgm:cxn modelId="{F1D7CFEC-879E-49AE-BD8C-5D10081C0B6E}" srcId="{5AE50DBE-A270-4A26-B65A-9D8158D20AD5}" destId="{1F16D42C-F06D-41B4-9B75-B66E909E4F5E}" srcOrd="0" destOrd="0" parTransId="{DE12BB0D-3441-41B3-BBAF-E4057B88220C}" sibTransId="{3A404F04-69DC-43AA-BAA7-0D39F077C421}"/>
    <dgm:cxn modelId="{147C6F86-A8CB-4B85-943D-3DEC1DEC8324}" srcId="{9E6265E3-B7BA-4206-A33F-D14E93B355E3}" destId="{5AE50DBE-A270-4A26-B65A-9D8158D20AD5}" srcOrd="0" destOrd="0" parTransId="{3583D27F-289B-4A79-9A5E-5042C1352443}" sibTransId="{D2B3D0A6-946B-42AD-B5E5-0AB790B022C5}"/>
    <dgm:cxn modelId="{7114BE21-A572-4192-A769-2ECFA9EAA558}" srcId="{5AE50DBE-A270-4A26-B65A-9D8158D20AD5}" destId="{DDC24FEE-1459-4A3F-B1D0-64952BDD64F2}" srcOrd="1" destOrd="0" parTransId="{83A1DA5F-27C6-4A45-A133-F89890CD95F6}" sibTransId="{D21DC404-9025-420D-85D2-F359A36744E9}"/>
    <dgm:cxn modelId="{31581AF2-90A8-4CAA-B830-B54A2456F1DD}" type="presOf" srcId="{96464C12-39A7-48CD-9EA4-4FC127CF7FDD}" destId="{4BFA2195-2AB9-4917-9FC0-9E266A019F10}" srcOrd="0" destOrd="0" presId="urn:microsoft.com/office/officeart/2008/layout/LinedList"/>
    <dgm:cxn modelId="{5C62364B-193C-4FDF-9E4E-94F35BCE3697}" type="presParOf" srcId="{F9ACDA5D-839D-4EF7-BFDB-00C68AF3F80F}" destId="{64D00CFE-EF57-4D21-B603-9C20B3130B08}" srcOrd="0" destOrd="0" presId="urn:microsoft.com/office/officeart/2008/layout/LinedList"/>
    <dgm:cxn modelId="{CFAE87C5-9963-49DD-B19D-FA2B80BE2011}" type="presParOf" srcId="{F9ACDA5D-839D-4EF7-BFDB-00C68AF3F80F}" destId="{262D818C-BAA9-46A3-983F-257B1E30C965}" srcOrd="1" destOrd="0" presId="urn:microsoft.com/office/officeart/2008/layout/LinedList"/>
    <dgm:cxn modelId="{814F262B-67E9-4A9C-9E33-7463EC491644}" type="presParOf" srcId="{262D818C-BAA9-46A3-983F-257B1E30C965}" destId="{CA817A19-7A40-4397-AFEA-E73F6EC8C51B}" srcOrd="0" destOrd="0" presId="urn:microsoft.com/office/officeart/2008/layout/LinedList"/>
    <dgm:cxn modelId="{E1AB4EF2-A37F-4152-9F6F-3E9CBEF534B2}" type="presParOf" srcId="{262D818C-BAA9-46A3-983F-257B1E30C965}" destId="{6A0E7D7B-3944-499B-B6B6-8E733BC04DE4}" srcOrd="1" destOrd="0" presId="urn:microsoft.com/office/officeart/2008/layout/LinedList"/>
    <dgm:cxn modelId="{4DFD5A1C-3746-4715-B010-F2995029B57F}" type="presParOf" srcId="{6A0E7D7B-3944-499B-B6B6-8E733BC04DE4}" destId="{EB61FDA1-7DC2-43FF-816A-015F24B0DDFD}" srcOrd="0" destOrd="0" presId="urn:microsoft.com/office/officeart/2008/layout/LinedList"/>
    <dgm:cxn modelId="{1A0D7E35-5BC0-4921-A891-8BF8EBCB5EAC}" type="presParOf" srcId="{6A0E7D7B-3944-499B-B6B6-8E733BC04DE4}" destId="{9B2296E6-C4AC-4498-A766-936F507DE388}" srcOrd="1" destOrd="0" presId="urn:microsoft.com/office/officeart/2008/layout/LinedList"/>
    <dgm:cxn modelId="{BA97876E-1A86-4805-A17F-CDC38A730C28}" type="presParOf" srcId="{9B2296E6-C4AC-4498-A766-936F507DE388}" destId="{FF1C8E30-39DC-4936-A89C-86AE8DF8F6D6}" srcOrd="0" destOrd="0" presId="urn:microsoft.com/office/officeart/2008/layout/LinedList"/>
    <dgm:cxn modelId="{7748241F-A5A9-41BE-A3F4-A38E3AB22679}" type="presParOf" srcId="{9B2296E6-C4AC-4498-A766-936F507DE388}" destId="{A4294F17-581E-4C0E-BE7D-9EA4F1102E79}" srcOrd="1" destOrd="0" presId="urn:microsoft.com/office/officeart/2008/layout/LinedList"/>
    <dgm:cxn modelId="{30BE4D83-935D-4CB9-BE9C-06CC2FFDEC29}" type="presParOf" srcId="{9B2296E6-C4AC-4498-A766-936F507DE388}" destId="{49880C99-4D4A-4209-B9DE-F2CD711C13CC}" srcOrd="2" destOrd="0" presId="urn:microsoft.com/office/officeart/2008/layout/LinedList"/>
    <dgm:cxn modelId="{497D3719-5417-4EBD-BAAF-567735759114}" type="presParOf" srcId="{6A0E7D7B-3944-499B-B6B6-8E733BC04DE4}" destId="{9E5F0D37-A02B-4BDA-A506-78AF690431DF}" srcOrd="2" destOrd="0" presId="urn:microsoft.com/office/officeart/2008/layout/LinedList"/>
    <dgm:cxn modelId="{8D73039D-E5C4-4194-9A81-EE10761CEE0C}" type="presParOf" srcId="{6A0E7D7B-3944-499B-B6B6-8E733BC04DE4}" destId="{5FDA9168-9836-4229-A988-4F6612EE61E3}" srcOrd="3" destOrd="0" presId="urn:microsoft.com/office/officeart/2008/layout/LinedList"/>
    <dgm:cxn modelId="{9D75A332-4D64-4E53-8395-0376C216604D}" type="presParOf" srcId="{6A0E7D7B-3944-499B-B6B6-8E733BC04DE4}" destId="{9FFC1AE3-3203-428E-B5C3-A4EC962E494E}" srcOrd="4" destOrd="0" presId="urn:microsoft.com/office/officeart/2008/layout/LinedList"/>
    <dgm:cxn modelId="{7607C546-4CA7-40F5-8903-77C8D2DE3D05}" type="presParOf" srcId="{9FFC1AE3-3203-428E-B5C3-A4EC962E494E}" destId="{0088049D-E6B7-41AF-93EF-3FF786E3DF70}" srcOrd="0" destOrd="0" presId="urn:microsoft.com/office/officeart/2008/layout/LinedList"/>
    <dgm:cxn modelId="{9833AC21-46B1-4A34-AD81-AB2D202B2733}" type="presParOf" srcId="{9FFC1AE3-3203-428E-B5C3-A4EC962E494E}" destId="{6D169C11-811D-4A5C-849D-82A6E7B1C7BB}" srcOrd="1" destOrd="0" presId="urn:microsoft.com/office/officeart/2008/layout/LinedList"/>
    <dgm:cxn modelId="{B896BC81-7C25-4AFF-9CA3-9A3AC49CDE33}" type="presParOf" srcId="{9FFC1AE3-3203-428E-B5C3-A4EC962E494E}" destId="{C84AFA2C-1F8D-4610-BA88-B703E7E674B7}" srcOrd="2" destOrd="0" presId="urn:microsoft.com/office/officeart/2008/layout/LinedList"/>
    <dgm:cxn modelId="{7E22FB9B-793C-465C-9597-93419A9178FB}" type="presParOf" srcId="{6A0E7D7B-3944-499B-B6B6-8E733BC04DE4}" destId="{BFDB1517-87AD-4357-997D-A0CCCED84BCF}" srcOrd="5" destOrd="0" presId="urn:microsoft.com/office/officeart/2008/layout/LinedList"/>
    <dgm:cxn modelId="{074AAF2C-D5D3-4D2B-AE24-686A9B4F7CB4}" type="presParOf" srcId="{6A0E7D7B-3944-499B-B6B6-8E733BC04DE4}" destId="{29F07EA2-254D-4B7E-8CBD-240232DDB58C}" srcOrd="6" destOrd="0" presId="urn:microsoft.com/office/officeart/2008/layout/LinedList"/>
    <dgm:cxn modelId="{4994FBD4-3409-4092-9A12-413E644E1502}" type="presParOf" srcId="{6A0E7D7B-3944-499B-B6B6-8E733BC04DE4}" destId="{9BFA13DE-4134-41A9-B244-832F8A9FEC7F}" srcOrd="7" destOrd="0" presId="urn:microsoft.com/office/officeart/2008/layout/LinedList"/>
    <dgm:cxn modelId="{06E8A6DD-B6BA-439B-8529-D8D64576D9F8}" type="presParOf" srcId="{9BFA13DE-4134-41A9-B244-832F8A9FEC7F}" destId="{C98DEE85-B474-4E72-A6D5-76F292673758}" srcOrd="0" destOrd="0" presId="urn:microsoft.com/office/officeart/2008/layout/LinedList"/>
    <dgm:cxn modelId="{C2A7E1E5-9178-4CC5-81F7-BDC9FAFB2C09}" type="presParOf" srcId="{9BFA13DE-4134-41A9-B244-832F8A9FEC7F}" destId="{FD078666-67C6-4CD3-B29C-F03BDAA2D396}" srcOrd="1" destOrd="0" presId="urn:microsoft.com/office/officeart/2008/layout/LinedList"/>
    <dgm:cxn modelId="{CDA266EA-44DF-46C0-ABEC-B03D1F46AE45}" type="presParOf" srcId="{9BFA13DE-4134-41A9-B244-832F8A9FEC7F}" destId="{0F0EA4E7-F12F-4D9A-8CE0-6F097E9E52F1}" srcOrd="2" destOrd="0" presId="urn:microsoft.com/office/officeart/2008/layout/LinedList"/>
    <dgm:cxn modelId="{159742FF-4F65-459C-B0EA-61B552959A7D}" type="presParOf" srcId="{6A0E7D7B-3944-499B-B6B6-8E733BC04DE4}" destId="{564EA388-6EB5-4E55-B247-61136DCAB373}" srcOrd="8" destOrd="0" presId="urn:microsoft.com/office/officeart/2008/layout/LinedList"/>
    <dgm:cxn modelId="{416D6E1B-9356-41A5-B340-4F3EC6B04F40}" type="presParOf" srcId="{6A0E7D7B-3944-499B-B6B6-8E733BC04DE4}" destId="{33B0DC5A-B744-446F-A7F4-A6A14E8D0417}" srcOrd="9" destOrd="0" presId="urn:microsoft.com/office/officeart/2008/layout/LinedList"/>
    <dgm:cxn modelId="{8E49A62A-7DAF-4A61-BBEF-37BDFAC746CC}" type="presParOf" srcId="{6A0E7D7B-3944-499B-B6B6-8E733BC04DE4}" destId="{7ED0EA18-D63E-4854-BDF5-5A5472F7E4A2}" srcOrd="10" destOrd="0" presId="urn:microsoft.com/office/officeart/2008/layout/LinedList"/>
    <dgm:cxn modelId="{F72024A3-4F60-406E-8BFC-552DDA8195F7}" type="presParOf" srcId="{7ED0EA18-D63E-4854-BDF5-5A5472F7E4A2}" destId="{D115F23D-B880-4BAF-8708-6D270A281B34}" srcOrd="0" destOrd="0" presId="urn:microsoft.com/office/officeart/2008/layout/LinedList"/>
    <dgm:cxn modelId="{07EE6B26-8583-4A88-87B4-417620809826}" type="presParOf" srcId="{7ED0EA18-D63E-4854-BDF5-5A5472F7E4A2}" destId="{4BFA2195-2AB9-4917-9FC0-9E266A019F10}" srcOrd="1" destOrd="0" presId="urn:microsoft.com/office/officeart/2008/layout/LinedList"/>
    <dgm:cxn modelId="{775BE702-1531-45B4-BF46-3E1789F9032D}" type="presParOf" srcId="{7ED0EA18-D63E-4854-BDF5-5A5472F7E4A2}" destId="{334CE511-92ED-4015-935E-AC4CCC661801}" srcOrd="2" destOrd="0" presId="urn:microsoft.com/office/officeart/2008/layout/LinedList"/>
    <dgm:cxn modelId="{06FAA838-1658-40F7-AC0C-AEE2C24D45E9}" type="presParOf" srcId="{6A0E7D7B-3944-499B-B6B6-8E733BC04DE4}" destId="{1321967D-22EE-474D-8015-41A4C8D26B98}" srcOrd="11" destOrd="0" presId="urn:microsoft.com/office/officeart/2008/layout/LinedList"/>
    <dgm:cxn modelId="{F290F2ED-1300-4B93-9712-5378BB966C89}" type="presParOf" srcId="{6A0E7D7B-3944-499B-B6B6-8E733BC04DE4}" destId="{72573D5D-ADC8-42BE-A0E8-1606DEA3E972}" srcOrd="12" destOrd="0" presId="urn:microsoft.com/office/officeart/2008/layout/LinedList"/>
    <dgm:cxn modelId="{F0599AD5-D4EF-4354-8411-7FC1DC0103D4}" type="presParOf" srcId="{6A0E7D7B-3944-499B-B6B6-8E733BC04DE4}" destId="{C1594CF7-C06F-4985-9980-5ABC5715CB52}" srcOrd="13" destOrd="0" presId="urn:microsoft.com/office/officeart/2008/layout/LinedList"/>
    <dgm:cxn modelId="{3E50885E-C641-4D3E-8A85-6928CCFD7F49}" type="presParOf" srcId="{C1594CF7-C06F-4985-9980-5ABC5715CB52}" destId="{DEB851A4-0189-4321-957C-2FB5AB1AD39B}" srcOrd="0" destOrd="0" presId="urn:microsoft.com/office/officeart/2008/layout/LinedList"/>
    <dgm:cxn modelId="{95102164-BD94-4F26-B1A0-C824F56BFEBD}" type="presParOf" srcId="{C1594CF7-C06F-4985-9980-5ABC5715CB52}" destId="{6071116D-BA2C-4167-8312-58F443A543D2}" srcOrd="1" destOrd="0" presId="urn:microsoft.com/office/officeart/2008/layout/LinedList"/>
    <dgm:cxn modelId="{19201079-4A34-4746-B5ED-7C015C824039}" type="presParOf" srcId="{C1594CF7-C06F-4985-9980-5ABC5715CB52}" destId="{9A1977E2-9F86-4497-8CB5-172AD6EA7DFF}" srcOrd="2" destOrd="0" presId="urn:microsoft.com/office/officeart/2008/layout/LinedList"/>
    <dgm:cxn modelId="{3898053F-AB2E-4ABA-9B6F-6B6AB68C6B14}" type="presParOf" srcId="{6A0E7D7B-3944-499B-B6B6-8E733BC04DE4}" destId="{55CB9A4D-8372-40E7-BD22-9FE483CA69D0}" srcOrd="14" destOrd="0" presId="urn:microsoft.com/office/officeart/2008/layout/LinedList"/>
    <dgm:cxn modelId="{B7DA5621-E3F2-4C0E-8288-422E17A0F66A}" type="presParOf" srcId="{6A0E7D7B-3944-499B-B6B6-8E733BC04DE4}" destId="{06674028-FA47-4BDA-AB4C-A7E07F5F2DF9}"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6265E3-B7BA-4206-A33F-D14E93B355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E50DBE-A270-4A26-B65A-9D8158D20AD5}">
      <dgm:prSet custT="1"/>
      <dgm:spPr/>
      <dgm:t>
        <a:bodyPr/>
        <a:lstStyle/>
        <a:p>
          <a:pPr rtl="0"/>
          <a:endParaRPr lang="en-US" sz="2800" b="1" dirty="0">
            <a:solidFill>
              <a:schemeClr val="accent2"/>
            </a:solidFill>
          </a:endParaRPr>
        </a:p>
      </dgm:t>
    </dgm:pt>
    <dgm:pt modelId="{3583D27F-289B-4A79-9A5E-5042C1352443}" type="parTrans" cxnId="{147C6F86-A8CB-4B85-943D-3DEC1DEC8324}">
      <dgm:prSet/>
      <dgm:spPr/>
      <dgm:t>
        <a:bodyPr/>
        <a:lstStyle/>
        <a:p>
          <a:endParaRPr lang="en-US"/>
        </a:p>
      </dgm:t>
    </dgm:pt>
    <dgm:pt modelId="{D2B3D0A6-946B-42AD-B5E5-0AB790B022C5}" type="sibTrans" cxnId="{147C6F86-A8CB-4B85-943D-3DEC1DEC8324}">
      <dgm:prSet/>
      <dgm:spPr/>
      <dgm:t>
        <a:bodyPr/>
        <a:lstStyle/>
        <a:p>
          <a:endParaRPr lang="en-US"/>
        </a:p>
      </dgm:t>
    </dgm:pt>
    <dgm:pt modelId="{A2D2B7D9-ADAE-4ED4-A7BA-3DEF64BD4722}">
      <dgm:prSet custT="1"/>
      <dgm:spPr/>
      <dgm:t>
        <a:bodyPr/>
        <a:lstStyle/>
        <a:p>
          <a:pPr marL="0" indent="0" rtl="0"/>
          <a:r>
            <a:rPr lang="en-US" sz="2200" dirty="0" smtClean="0"/>
            <a:t>Lack of revenue to maintain in-house servers</a:t>
          </a:r>
          <a:endParaRPr lang="en-US" sz="2200" dirty="0"/>
        </a:p>
      </dgm:t>
    </dgm:pt>
    <dgm:pt modelId="{02BDDF37-0405-4A07-A7C9-EBB0902C7083}" type="parTrans" cxnId="{DB7DBDE8-12DA-4A17-BEC4-633C44916FBF}">
      <dgm:prSet/>
      <dgm:spPr/>
      <dgm:t>
        <a:bodyPr/>
        <a:lstStyle/>
        <a:p>
          <a:endParaRPr lang="en-US"/>
        </a:p>
      </dgm:t>
    </dgm:pt>
    <dgm:pt modelId="{64BD7AFD-AAAE-42E4-8056-AA10658F21AC}" type="sibTrans" cxnId="{DB7DBDE8-12DA-4A17-BEC4-633C44916FBF}">
      <dgm:prSet/>
      <dgm:spPr/>
      <dgm:t>
        <a:bodyPr/>
        <a:lstStyle/>
        <a:p>
          <a:endParaRPr lang="en-US"/>
        </a:p>
      </dgm:t>
    </dgm:pt>
    <dgm:pt modelId="{22F61CF3-8E4D-4A83-A067-AD8E1B522ABB}">
      <dgm:prSet custT="1"/>
      <dgm:spPr/>
      <dgm:t>
        <a:bodyPr/>
        <a:lstStyle/>
        <a:p>
          <a:pPr rtl="0"/>
          <a:r>
            <a:rPr lang="en-US" sz="2200" dirty="0" smtClean="0"/>
            <a:t>IT staffing changes</a:t>
          </a:r>
          <a:endParaRPr lang="en-US" sz="2200" dirty="0"/>
        </a:p>
      </dgm:t>
    </dgm:pt>
    <dgm:pt modelId="{1334F9B5-5E43-4181-A4BF-DE8405B157A9}" type="parTrans" cxnId="{0AD59DC6-D081-4156-92F2-B805C12FD86C}">
      <dgm:prSet/>
      <dgm:spPr/>
      <dgm:t>
        <a:bodyPr/>
        <a:lstStyle/>
        <a:p>
          <a:endParaRPr lang="en-US"/>
        </a:p>
      </dgm:t>
    </dgm:pt>
    <dgm:pt modelId="{8D417862-084C-4E2B-9DE1-E20376035F44}" type="sibTrans" cxnId="{0AD59DC6-D081-4156-92F2-B805C12FD86C}">
      <dgm:prSet/>
      <dgm:spPr/>
      <dgm:t>
        <a:bodyPr/>
        <a:lstStyle/>
        <a:p>
          <a:endParaRPr lang="en-US"/>
        </a:p>
      </dgm:t>
    </dgm:pt>
    <dgm:pt modelId="{26FEEE48-6A07-4ADC-854B-55E1F050B659}">
      <dgm:prSet custT="1"/>
      <dgm:spPr/>
      <dgm:t>
        <a:bodyPr/>
        <a:lstStyle/>
        <a:p>
          <a:pPr rtl="0"/>
          <a:r>
            <a:rPr lang="en-US" sz="2200" dirty="0" smtClean="0"/>
            <a:t>Increasing cost to compliance, security</a:t>
          </a:r>
          <a:endParaRPr lang="en-US" sz="2200" dirty="0"/>
        </a:p>
      </dgm:t>
    </dgm:pt>
    <dgm:pt modelId="{9E8EFFEC-5EB5-4D30-8490-D300B30F6BCA}" type="parTrans" cxnId="{7B45F510-BE64-48E4-92CE-4357994BE33E}">
      <dgm:prSet/>
      <dgm:spPr/>
      <dgm:t>
        <a:bodyPr/>
        <a:lstStyle/>
        <a:p>
          <a:endParaRPr lang="en-US"/>
        </a:p>
      </dgm:t>
    </dgm:pt>
    <dgm:pt modelId="{FBCF533E-BCCA-4B96-A501-976E369C8591}" type="sibTrans" cxnId="{7B45F510-BE64-48E4-92CE-4357994BE33E}">
      <dgm:prSet/>
      <dgm:spPr/>
      <dgm:t>
        <a:bodyPr/>
        <a:lstStyle/>
        <a:p>
          <a:endParaRPr lang="en-US"/>
        </a:p>
      </dgm:t>
    </dgm:pt>
    <dgm:pt modelId="{1B7027C9-BC23-4BD8-ACEB-36E0DCFBA71A}">
      <dgm:prSet custT="1"/>
      <dgm:spPr/>
      <dgm:t>
        <a:bodyPr/>
        <a:lstStyle/>
        <a:p>
          <a:pPr rtl="0"/>
          <a:r>
            <a:rPr lang="en-US" sz="2200" dirty="0" smtClean="0"/>
            <a:t>Need for 24/7 support</a:t>
          </a:r>
          <a:endParaRPr lang="en-US" sz="2200" dirty="0"/>
        </a:p>
      </dgm:t>
    </dgm:pt>
    <dgm:pt modelId="{4F7D963B-667D-4600-B820-87CBC4E7551B}" type="parTrans" cxnId="{FD7ECB2B-98E9-486F-B4A1-17622B5190EA}">
      <dgm:prSet/>
      <dgm:spPr/>
      <dgm:t>
        <a:bodyPr/>
        <a:lstStyle/>
        <a:p>
          <a:endParaRPr lang="en-US"/>
        </a:p>
      </dgm:t>
    </dgm:pt>
    <dgm:pt modelId="{DDB118CC-3562-4044-AAE0-C3C7057F642F}" type="sibTrans" cxnId="{FD7ECB2B-98E9-486F-B4A1-17622B5190EA}">
      <dgm:prSet/>
      <dgm:spPr/>
      <dgm:t>
        <a:bodyPr/>
        <a:lstStyle/>
        <a:p>
          <a:endParaRPr lang="en-US"/>
        </a:p>
      </dgm:t>
    </dgm:pt>
    <dgm:pt modelId="{F9ACDA5D-839D-4EF7-BFDB-00C68AF3F80F}" type="pres">
      <dgm:prSet presAssocID="{9E6265E3-B7BA-4206-A33F-D14E93B355E3}" presName="vert0" presStyleCnt="0">
        <dgm:presLayoutVars>
          <dgm:dir/>
          <dgm:animOne val="branch"/>
          <dgm:animLvl val="lvl"/>
        </dgm:presLayoutVars>
      </dgm:prSet>
      <dgm:spPr/>
      <dgm:t>
        <a:bodyPr/>
        <a:lstStyle/>
        <a:p>
          <a:endParaRPr lang="en-US"/>
        </a:p>
      </dgm:t>
    </dgm:pt>
    <dgm:pt modelId="{64D00CFE-EF57-4D21-B603-9C20B3130B08}" type="pres">
      <dgm:prSet presAssocID="{5AE50DBE-A270-4A26-B65A-9D8158D20AD5}" presName="thickLine" presStyleLbl="alignNode1" presStyleIdx="0" presStyleCnt="1" custLinFactNeighborY="-443"/>
      <dgm:spPr/>
      <dgm:t>
        <a:bodyPr/>
        <a:lstStyle/>
        <a:p>
          <a:endParaRPr lang="en-US"/>
        </a:p>
      </dgm:t>
    </dgm:pt>
    <dgm:pt modelId="{262D818C-BAA9-46A3-983F-257B1E30C965}" type="pres">
      <dgm:prSet presAssocID="{5AE50DBE-A270-4A26-B65A-9D8158D20AD5}" presName="horz1" presStyleCnt="0"/>
      <dgm:spPr/>
    </dgm:pt>
    <dgm:pt modelId="{CA817A19-7A40-4397-AFEA-E73F6EC8C51B}" type="pres">
      <dgm:prSet presAssocID="{5AE50DBE-A270-4A26-B65A-9D8158D20AD5}" presName="tx1" presStyleLbl="revTx" presStyleIdx="0" presStyleCnt="5" custScaleX="142328"/>
      <dgm:spPr/>
      <dgm:t>
        <a:bodyPr/>
        <a:lstStyle/>
        <a:p>
          <a:endParaRPr lang="en-US"/>
        </a:p>
      </dgm:t>
    </dgm:pt>
    <dgm:pt modelId="{6A0E7D7B-3944-499B-B6B6-8E733BC04DE4}" type="pres">
      <dgm:prSet presAssocID="{5AE50DBE-A270-4A26-B65A-9D8158D20AD5}" presName="vert1" presStyleCnt="0"/>
      <dgm:spPr/>
    </dgm:pt>
    <dgm:pt modelId="{130B11FE-D177-41D3-97B7-3C7A05EE2201}" type="pres">
      <dgm:prSet presAssocID="{A2D2B7D9-ADAE-4ED4-A7BA-3DEF64BD4722}" presName="vertSpace2a" presStyleCnt="0"/>
      <dgm:spPr/>
    </dgm:pt>
    <dgm:pt modelId="{1DAF6463-9090-4D0C-A32C-8EB3478C28C2}" type="pres">
      <dgm:prSet presAssocID="{A2D2B7D9-ADAE-4ED4-A7BA-3DEF64BD4722}" presName="horz2" presStyleCnt="0"/>
      <dgm:spPr/>
    </dgm:pt>
    <dgm:pt modelId="{F4D63F88-E476-464B-A616-235D1797DDB0}" type="pres">
      <dgm:prSet presAssocID="{A2D2B7D9-ADAE-4ED4-A7BA-3DEF64BD4722}" presName="horzSpace2" presStyleCnt="0"/>
      <dgm:spPr/>
    </dgm:pt>
    <dgm:pt modelId="{3FF07ACF-F09F-4DE3-AB03-AE2E4354334F}" type="pres">
      <dgm:prSet presAssocID="{A2D2B7D9-ADAE-4ED4-A7BA-3DEF64BD4722}" presName="tx2" presStyleLbl="revTx" presStyleIdx="1" presStyleCnt="5" custScaleX="86297" custScaleY="110210" custLinFactNeighborX="-1554" custLinFactNeighborY="12249"/>
      <dgm:spPr/>
      <dgm:t>
        <a:bodyPr/>
        <a:lstStyle/>
        <a:p>
          <a:endParaRPr lang="en-US"/>
        </a:p>
      </dgm:t>
    </dgm:pt>
    <dgm:pt modelId="{E86CD1FF-6C03-4F59-88C3-3F492E44A3B9}" type="pres">
      <dgm:prSet presAssocID="{A2D2B7D9-ADAE-4ED4-A7BA-3DEF64BD4722}" presName="vert2" presStyleCnt="0"/>
      <dgm:spPr/>
    </dgm:pt>
    <dgm:pt modelId="{B4E4BAA1-6078-4E6C-8BC0-4C92A13039FB}" type="pres">
      <dgm:prSet presAssocID="{A2D2B7D9-ADAE-4ED4-A7BA-3DEF64BD4722}" presName="thinLine2b" presStyleLbl="callout" presStyleIdx="0" presStyleCnt="4" custLinFactY="101441" custLinFactNeighborY="200000"/>
      <dgm:spPr/>
    </dgm:pt>
    <dgm:pt modelId="{4BFD0ABF-E95D-4E15-89C8-A62891197F46}" type="pres">
      <dgm:prSet presAssocID="{A2D2B7D9-ADAE-4ED4-A7BA-3DEF64BD4722}" presName="vertSpace2b" presStyleCnt="0"/>
      <dgm:spPr/>
    </dgm:pt>
    <dgm:pt modelId="{BC31DB1B-6AF1-4DC8-83B6-6C836E2106B6}" type="pres">
      <dgm:prSet presAssocID="{22F61CF3-8E4D-4A83-A067-AD8E1B522ABB}" presName="horz2" presStyleCnt="0"/>
      <dgm:spPr/>
    </dgm:pt>
    <dgm:pt modelId="{A8453BBA-6A51-4F0F-B4A7-8C9FF4E822A6}" type="pres">
      <dgm:prSet presAssocID="{22F61CF3-8E4D-4A83-A067-AD8E1B522ABB}" presName="horzSpace2" presStyleCnt="0"/>
      <dgm:spPr/>
    </dgm:pt>
    <dgm:pt modelId="{876B3311-A304-4B39-83B1-795E6628CE25}" type="pres">
      <dgm:prSet presAssocID="{22F61CF3-8E4D-4A83-A067-AD8E1B522ABB}" presName="tx2" presStyleLbl="revTx" presStyleIdx="2" presStyleCnt="5" custLinFactNeighborX="-1776" custLinFactNeighborY="21937"/>
      <dgm:spPr/>
      <dgm:t>
        <a:bodyPr/>
        <a:lstStyle/>
        <a:p>
          <a:endParaRPr lang="en-US"/>
        </a:p>
      </dgm:t>
    </dgm:pt>
    <dgm:pt modelId="{F3B3F39F-0316-4B01-B61F-13F8897683B1}" type="pres">
      <dgm:prSet presAssocID="{22F61CF3-8E4D-4A83-A067-AD8E1B522ABB}" presName="vert2" presStyleCnt="0"/>
      <dgm:spPr/>
    </dgm:pt>
    <dgm:pt modelId="{0577795E-44C4-451D-8B2A-EBFF9E1931BA}" type="pres">
      <dgm:prSet presAssocID="{22F61CF3-8E4D-4A83-A067-AD8E1B522ABB}" presName="thinLine2b" presStyleLbl="callout" presStyleIdx="1" presStyleCnt="4" custLinFactY="100000" custLinFactNeighborY="100183"/>
      <dgm:spPr/>
    </dgm:pt>
    <dgm:pt modelId="{6A9730E7-DB9F-4E03-8724-8F09D2B10A18}" type="pres">
      <dgm:prSet presAssocID="{22F61CF3-8E4D-4A83-A067-AD8E1B522ABB}" presName="vertSpace2b" presStyleCnt="0"/>
      <dgm:spPr/>
    </dgm:pt>
    <dgm:pt modelId="{E3DE29F6-9142-456E-9FC8-4559A4583DD9}" type="pres">
      <dgm:prSet presAssocID="{26FEEE48-6A07-4ADC-854B-55E1F050B659}" presName="horz2" presStyleCnt="0"/>
      <dgm:spPr/>
    </dgm:pt>
    <dgm:pt modelId="{829575D9-D8C9-4AF0-A167-30F716195E24}" type="pres">
      <dgm:prSet presAssocID="{26FEEE48-6A07-4ADC-854B-55E1F050B659}" presName="horzSpace2" presStyleCnt="0"/>
      <dgm:spPr/>
    </dgm:pt>
    <dgm:pt modelId="{39C47579-A6BA-4963-8227-CBC0707FD7DC}" type="pres">
      <dgm:prSet presAssocID="{26FEEE48-6A07-4ADC-854B-55E1F050B659}" presName="tx2" presStyleLbl="revTx" presStyleIdx="3" presStyleCnt="5" custLinFactNeighborX="-2220" custLinFactNeighborY="18563"/>
      <dgm:spPr/>
      <dgm:t>
        <a:bodyPr/>
        <a:lstStyle/>
        <a:p>
          <a:endParaRPr lang="en-US"/>
        </a:p>
      </dgm:t>
    </dgm:pt>
    <dgm:pt modelId="{6018A540-376C-4F6B-9095-3009FEAE873B}" type="pres">
      <dgm:prSet presAssocID="{26FEEE48-6A07-4ADC-854B-55E1F050B659}" presName="vert2" presStyleCnt="0"/>
      <dgm:spPr/>
    </dgm:pt>
    <dgm:pt modelId="{6ED10D84-E1D5-4C37-9119-FD7AC8666D09}" type="pres">
      <dgm:prSet presAssocID="{26FEEE48-6A07-4ADC-854B-55E1F050B659}" presName="thinLine2b" presStyleLbl="callout" presStyleIdx="2" presStyleCnt="4" custLinFactY="100000" custLinFactNeighborY="100183"/>
      <dgm:spPr/>
    </dgm:pt>
    <dgm:pt modelId="{AA41CCB9-9E6E-467B-95DC-FF02D8BCAF87}" type="pres">
      <dgm:prSet presAssocID="{26FEEE48-6A07-4ADC-854B-55E1F050B659}" presName="vertSpace2b" presStyleCnt="0"/>
      <dgm:spPr/>
    </dgm:pt>
    <dgm:pt modelId="{C1594CF7-C06F-4985-9980-5ABC5715CB52}" type="pres">
      <dgm:prSet presAssocID="{1B7027C9-BC23-4BD8-ACEB-36E0DCFBA71A}" presName="horz2" presStyleCnt="0"/>
      <dgm:spPr/>
    </dgm:pt>
    <dgm:pt modelId="{DEB851A4-0189-4321-957C-2FB5AB1AD39B}" type="pres">
      <dgm:prSet presAssocID="{1B7027C9-BC23-4BD8-ACEB-36E0DCFBA71A}" presName="horzSpace2" presStyleCnt="0"/>
      <dgm:spPr/>
    </dgm:pt>
    <dgm:pt modelId="{6071116D-BA2C-4167-8312-58F443A543D2}" type="pres">
      <dgm:prSet presAssocID="{1B7027C9-BC23-4BD8-ACEB-36E0DCFBA71A}" presName="tx2" presStyleLbl="revTx" presStyleIdx="4" presStyleCnt="5" custScaleY="97355" custLinFactNeighborX="-1554" custLinFactNeighborY="7019"/>
      <dgm:spPr/>
      <dgm:t>
        <a:bodyPr/>
        <a:lstStyle/>
        <a:p>
          <a:endParaRPr lang="en-US"/>
        </a:p>
      </dgm:t>
    </dgm:pt>
    <dgm:pt modelId="{9A1977E2-9F86-4497-8CB5-172AD6EA7DFF}" type="pres">
      <dgm:prSet presAssocID="{1B7027C9-BC23-4BD8-ACEB-36E0DCFBA71A}" presName="vert2" presStyleCnt="0"/>
      <dgm:spPr/>
    </dgm:pt>
    <dgm:pt modelId="{55CB9A4D-8372-40E7-BD22-9FE483CA69D0}" type="pres">
      <dgm:prSet presAssocID="{1B7027C9-BC23-4BD8-ACEB-36E0DCFBA71A}" presName="thinLine2b" presStyleLbl="callout" presStyleIdx="3" presStyleCnt="4" custLinFactY="34234" custLinFactNeighborY="100000"/>
      <dgm:spPr/>
    </dgm:pt>
    <dgm:pt modelId="{06674028-FA47-4BDA-AB4C-A7E07F5F2DF9}" type="pres">
      <dgm:prSet presAssocID="{1B7027C9-BC23-4BD8-ACEB-36E0DCFBA71A}" presName="vertSpace2b" presStyleCnt="0"/>
      <dgm:spPr/>
    </dgm:pt>
  </dgm:ptLst>
  <dgm:cxnLst>
    <dgm:cxn modelId="{FD7ECB2B-98E9-486F-B4A1-17622B5190EA}" srcId="{5AE50DBE-A270-4A26-B65A-9D8158D20AD5}" destId="{1B7027C9-BC23-4BD8-ACEB-36E0DCFBA71A}" srcOrd="3" destOrd="0" parTransId="{4F7D963B-667D-4600-B820-87CBC4E7551B}" sibTransId="{DDB118CC-3562-4044-AAE0-C3C7057F642F}"/>
    <dgm:cxn modelId="{0AD59DC6-D081-4156-92F2-B805C12FD86C}" srcId="{5AE50DBE-A270-4A26-B65A-9D8158D20AD5}" destId="{22F61CF3-8E4D-4A83-A067-AD8E1B522ABB}" srcOrd="1" destOrd="0" parTransId="{1334F9B5-5E43-4181-A4BF-DE8405B157A9}" sibTransId="{8D417862-084C-4E2B-9DE1-E20376035F44}"/>
    <dgm:cxn modelId="{F5D044A5-8CD4-4CCA-BEC6-45041AEAAFD9}" type="presOf" srcId="{22F61CF3-8E4D-4A83-A067-AD8E1B522ABB}" destId="{876B3311-A304-4B39-83B1-795E6628CE25}" srcOrd="0" destOrd="0" presId="urn:microsoft.com/office/officeart/2008/layout/LinedList"/>
    <dgm:cxn modelId="{D623F6C1-FC04-4E03-B872-490F338BDD1A}" type="presOf" srcId="{5AE50DBE-A270-4A26-B65A-9D8158D20AD5}" destId="{CA817A19-7A40-4397-AFEA-E73F6EC8C51B}" srcOrd="0" destOrd="0" presId="urn:microsoft.com/office/officeart/2008/layout/LinedList"/>
    <dgm:cxn modelId="{DB7DBDE8-12DA-4A17-BEC4-633C44916FBF}" srcId="{5AE50DBE-A270-4A26-B65A-9D8158D20AD5}" destId="{A2D2B7D9-ADAE-4ED4-A7BA-3DEF64BD4722}" srcOrd="0" destOrd="0" parTransId="{02BDDF37-0405-4A07-A7C9-EBB0902C7083}" sibTransId="{64BD7AFD-AAAE-42E4-8056-AA10658F21AC}"/>
    <dgm:cxn modelId="{861A50A1-9E1D-473B-A5E6-F31570E1F3CE}" type="presOf" srcId="{26FEEE48-6A07-4ADC-854B-55E1F050B659}" destId="{39C47579-A6BA-4963-8227-CBC0707FD7DC}" srcOrd="0" destOrd="0" presId="urn:microsoft.com/office/officeart/2008/layout/LinedList"/>
    <dgm:cxn modelId="{7B45F510-BE64-48E4-92CE-4357994BE33E}" srcId="{5AE50DBE-A270-4A26-B65A-9D8158D20AD5}" destId="{26FEEE48-6A07-4ADC-854B-55E1F050B659}" srcOrd="2" destOrd="0" parTransId="{9E8EFFEC-5EB5-4D30-8490-D300B30F6BCA}" sibTransId="{FBCF533E-BCCA-4B96-A501-976E369C8591}"/>
    <dgm:cxn modelId="{147C6F86-A8CB-4B85-943D-3DEC1DEC8324}" srcId="{9E6265E3-B7BA-4206-A33F-D14E93B355E3}" destId="{5AE50DBE-A270-4A26-B65A-9D8158D20AD5}" srcOrd="0" destOrd="0" parTransId="{3583D27F-289B-4A79-9A5E-5042C1352443}" sibTransId="{D2B3D0A6-946B-42AD-B5E5-0AB790B022C5}"/>
    <dgm:cxn modelId="{F847CDA9-CEE9-414C-AEB2-6AEED2BD9C81}" type="presOf" srcId="{A2D2B7D9-ADAE-4ED4-A7BA-3DEF64BD4722}" destId="{3FF07ACF-F09F-4DE3-AB03-AE2E4354334F}" srcOrd="0" destOrd="0" presId="urn:microsoft.com/office/officeart/2008/layout/LinedList"/>
    <dgm:cxn modelId="{D231B6D3-0B51-4D40-8B2A-4C94F948F27F}" type="presOf" srcId="{1B7027C9-BC23-4BD8-ACEB-36E0DCFBA71A}" destId="{6071116D-BA2C-4167-8312-58F443A543D2}" srcOrd="0" destOrd="0" presId="urn:microsoft.com/office/officeart/2008/layout/LinedList"/>
    <dgm:cxn modelId="{A2F3566C-CF25-47EA-855D-B63A74D9709B}" type="presOf" srcId="{9E6265E3-B7BA-4206-A33F-D14E93B355E3}" destId="{F9ACDA5D-839D-4EF7-BFDB-00C68AF3F80F}" srcOrd="0" destOrd="0" presId="urn:microsoft.com/office/officeart/2008/layout/LinedList"/>
    <dgm:cxn modelId="{419DF0DC-9ED4-48FB-B63C-1E0DA2360CD4}" type="presParOf" srcId="{F9ACDA5D-839D-4EF7-BFDB-00C68AF3F80F}" destId="{64D00CFE-EF57-4D21-B603-9C20B3130B08}" srcOrd="0" destOrd="0" presId="urn:microsoft.com/office/officeart/2008/layout/LinedList"/>
    <dgm:cxn modelId="{A2CBC8FD-201F-4CDA-B2D9-D6725517C51D}" type="presParOf" srcId="{F9ACDA5D-839D-4EF7-BFDB-00C68AF3F80F}" destId="{262D818C-BAA9-46A3-983F-257B1E30C965}" srcOrd="1" destOrd="0" presId="urn:microsoft.com/office/officeart/2008/layout/LinedList"/>
    <dgm:cxn modelId="{B3FB95EF-EE0C-48FE-A86C-5087B91B09DF}" type="presParOf" srcId="{262D818C-BAA9-46A3-983F-257B1E30C965}" destId="{CA817A19-7A40-4397-AFEA-E73F6EC8C51B}" srcOrd="0" destOrd="0" presId="urn:microsoft.com/office/officeart/2008/layout/LinedList"/>
    <dgm:cxn modelId="{F9ADA4F7-4586-4DB0-8232-E6FB0D2A9606}" type="presParOf" srcId="{262D818C-BAA9-46A3-983F-257B1E30C965}" destId="{6A0E7D7B-3944-499B-B6B6-8E733BC04DE4}" srcOrd="1" destOrd="0" presId="urn:microsoft.com/office/officeart/2008/layout/LinedList"/>
    <dgm:cxn modelId="{55630019-6A6C-4E57-A0C8-4A3072307109}" type="presParOf" srcId="{6A0E7D7B-3944-499B-B6B6-8E733BC04DE4}" destId="{130B11FE-D177-41D3-97B7-3C7A05EE2201}" srcOrd="0" destOrd="0" presId="urn:microsoft.com/office/officeart/2008/layout/LinedList"/>
    <dgm:cxn modelId="{5FDF0B20-FF58-41B6-A9BE-E9EB8894AC5D}" type="presParOf" srcId="{6A0E7D7B-3944-499B-B6B6-8E733BC04DE4}" destId="{1DAF6463-9090-4D0C-A32C-8EB3478C28C2}" srcOrd="1" destOrd="0" presId="urn:microsoft.com/office/officeart/2008/layout/LinedList"/>
    <dgm:cxn modelId="{B0787F15-E486-406D-9619-F5216265F21E}" type="presParOf" srcId="{1DAF6463-9090-4D0C-A32C-8EB3478C28C2}" destId="{F4D63F88-E476-464B-A616-235D1797DDB0}" srcOrd="0" destOrd="0" presId="urn:microsoft.com/office/officeart/2008/layout/LinedList"/>
    <dgm:cxn modelId="{C58C36D3-25C7-4360-B4D9-4F1322019103}" type="presParOf" srcId="{1DAF6463-9090-4D0C-A32C-8EB3478C28C2}" destId="{3FF07ACF-F09F-4DE3-AB03-AE2E4354334F}" srcOrd="1" destOrd="0" presId="urn:microsoft.com/office/officeart/2008/layout/LinedList"/>
    <dgm:cxn modelId="{7A58A9F7-E4A9-4655-8E18-8AE468F7B594}" type="presParOf" srcId="{1DAF6463-9090-4D0C-A32C-8EB3478C28C2}" destId="{E86CD1FF-6C03-4F59-88C3-3F492E44A3B9}" srcOrd="2" destOrd="0" presId="urn:microsoft.com/office/officeart/2008/layout/LinedList"/>
    <dgm:cxn modelId="{F33E0975-ED58-4998-9870-1E3FBB4D0D3D}" type="presParOf" srcId="{6A0E7D7B-3944-499B-B6B6-8E733BC04DE4}" destId="{B4E4BAA1-6078-4E6C-8BC0-4C92A13039FB}" srcOrd="2" destOrd="0" presId="urn:microsoft.com/office/officeart/2008/layout/LinedList"/>
    <dgm:cxn modelId="{8ABEC64A-0B7E-4AD0-9D4B-CCBDA21F68B8}" type="presParOf" srcId="{6A0E7D7B-3944-499B-B6B6-8E733BC04DE4}" destId="{4BFD0ABF-E95D-4E15-89C8-A62891197F46}" srcOrd="3" destOrd="0" presId="urn:microsoft.com/office/officeart/2008/layout/LinedList"/>
    <dgm:cxn modelId="{F4A6DE8F-DCBF-45B4-853C-A941B86ECCC3}" type="presParOf" srcId="{6A0E7D7B-3944-499B-B6B6-8E733BC04DE4}" destId="{BC31DB1B-6AF1-4DC8-83B6-6C836E2106B6}" srcOrd="4" destOrd="0" presId="urn:microsoft.com/office/officeart/2008/layout/LinedList"/>
    <dgm:cxn modelId="{F6DCD946-73ED-403B-B15D-A8F46B9ADB95}" type="presParOf" srcId="{BC31DB1B-6AF1-4DC8-83B6-6C836E2106B6}" destId="{A8453BBA-6A51-4F0F-B4A7-8C9FF4E822A6}" srcOrd="0" destOrd="0" presId="urn:microsoft.com/office/officeart/2008/layout/LinedList"/>
    <dgm:cxn modelId="{4D9541CE-3C03-4877-9C76-895DF9D30430}" type="presParOf" srcId="{BC31DB1B-6AF1-4DC8-83B6-6C836E2106B6}" destId="{876B3311-A304-4B39-83B1-795E6628CE25}" srcOrd="1" destOrd="0" presId="urn:microsoft.com/office/officeart/2008/layout/LinedList"/>
    <dgm:cxn modelId="{1BB0ADDB-C740-4922-B278-CC6618565B52}" type="presParOf" srcId="{BC31DB1B-6AF1-4DC8-83B6-6C836E2106B6}" destId="{F3B3F39F-0316-4B01-B61F-13F8897683B1}" srcOrd="2" destOrd="0" presId="urn:microsoft.com/office/officeart/2008/layout/LinedList"/>
    <dgm:cxn modelId="{7869156E-9C93-4B36-9D64-E3B502BDD871}" type="presParOf" srcId="{6A0E7D7B-3944-499B-B6B6-8E733BC04DE4}" destId="{0577795E-44C4-451D-8B2A-EBFF9E1931BA}" srcOrd="5" destOrd="0" presId="urn:microsoft.com/office/officeart/2008/layout/LinedList"/>
    <dgm:cxn modelId="{2B5C3AB2-E447-400C-BE17-31AD306D6582}" type="presParOf" srcId="{6A0E7D7B-3944-499B-B6B6-8E733BC04DE4}" destId="{6A9730E7-DB9F-4E03-8724-8F09D2B10A18}" srcOrd="6" destOrd="0" presId="urn:microsoft.com/office/officeart/2008/layout/LinedList"/>
    <dgm:cxn modelId="{9DD7ED85-C7BA-4A28-A53A-6BC10DDFF105}" type="presParOf" srcId="{6A0E7D7B-3944-499B-B6B6-8E733BC04DE4}" destId="{E3DE29F6-9142-456E-9FC8-4559A4583DD9}" srcOrd="7" destOrd="0" presId="urn:microsoft.com/office/officeart/2008/layout/LinedList"/>
    <dgm:cxn modelId="{25DF8F9E-12D8-445B-B04F-EC6B16ED4943}" type="presParOf" srcId="{E3DE29F6-9142-456E-9FC8-4559A4583DD9}" destId="{829575D9-D8C9-4AF0-A167-30F716195E24}" srcOrd="0" destOrd="0" presId="urn:microsoft.com/office/officeart/2008/layout/LinedList"/>
    <dgm:cxn modelId="{9EBD84E1-004B-4A99-B4EA-C399B972ED98}" type="presParOf" srcId="{E3DE29F6-9142-456E-9FC8-4559A4583DD9}" destId="{39C47579-A6BA-4963-8227-CBC0707FD7DC}" srcOrd="1" destOrd="0" presId="urn:microsoft.com/office/officeart/2008/layout/LinedList"/>
    <dgm:cxn modelId="{ED6E896F-E282-4FCB-AF8D-CA1DB693C0F9}" type="presParOf" srcId="{E3DE29F6-9142-456E-9FC8-4559A4583DD9}" destId="{6018A540-376C-4F6B-9095-3009FEAE873B}" srcOrd="2" destOrd="0" presId="urn:microsoft.com/office/officeart/2008/layout/LinedList"/>
    <dgm:cxn modelId="{A6E18FCD-D987-4EA3-926E-CC7C81559FD8}" type="presParOf" srcId="{6A0E7D7B-3944-499B-B6B6-8E733BC04DE4}" destId="{6ED10D84-E1D5-4C37-9119-FD7AC8666D09}" srcOrd="8" destOrd="0" presId="urn:microsoft.com/office/officeart/2008/layout/LinedList"/>
    <dgm:cxn modelId="{00DA7E2A-1940-4B5D-81BA-6E016BCEBA1C}" type="presParOf" srcId="{6A0E7D7B-3944-499B-B6B6-8E733BC04DE4}" destId="{AA41CCB9-9E6E-467B-95DC-FF02D8BCAF87}" srcOrd="9" destOrd="0" presId="urn:microsoft.com/office/officeart/2008/layout/LinedList"/>
    <dgm:cxn modelId="{AAF75284-DBA4-4A29-B176-8457DA99D429}" type="presParOf" srcId="{6A0E7D7B-3944-499B-B6B6-8E733BC04DE4}" destId="{C1594CF7-C06F-4985-9980-5ABC5715CB52}" srcOrd="10" destOrd="0" presId="urn:microsoft.com/office/officeart/2008/layout/LinedList"/>
    <dgm:cxn modelId="{32872B33-BC94-41FF-AD59-602C5DAD7BED}" type="presParOf" srcId="{C1594CF7-C06F-4985-9980-5ABC5715CB52}" destId="{DEB851A4-0189-4321-957C-2FB5AB1AD39B}" srcOrd="0" destOrd="0" presId="urn:microsoft.com/office/officeart/2008/layout/LinedList"/>
    <dgm:cxn modelId="{211E4751-4331-4670-ACB4-2908DE9F5605}" type="presParOf" srcId="{C1594CF7-C06F-4985-9980-5ABC5715CB52}" destId="{6071116D-BA2C-4167-8312-58F443A543D2}" srcOrd="1" destOrd="0" presId="urn:microsoft.com/office/officeart/2008/layout/LinedList"/>
    <dgm:cxn modelId="{7E0CE103-E52C-4C80-AA64-D38A00A46DEA}" type="presParOf" srcId="{C1594CF7-C06F-4985-9980-5ABC5715CB52}" destId="{9A1977E2-9F86-4497-8CB5-172AD6EA7DFF}" srcOrd="2" destOrd="0" presId="urn:microsoft.com/office/officeart/2008/layout/LinedList"/>
    <dgm:cxn modelId="{291892D5-BF7F-4630-B6A8-5E51F47E2B2D}" type="presParOf" srcId="{6A0E7D7B-3944-499B-B6B6-8E733BC04DE4}" destId="{55CB9A4D-8372-40E7-BD22-9FE483CA69D0}" srcOrd="11" destOrd="0" presId="urn:microsoft.com/office/officeart/2008/layout/LinedList"/>
    <dgm:cxn modelId="{E0174F2D-0175-4279-9218-A5BCA42D604A}" type="presParOf" srcId="{6A0E7D7B-3944-499B-B6B6-8E733BC04DE4}" destId="{06674028-FA47-4BDA-AB4C-A7E07F5F2DF9}"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6265E3-B7BA-4206-A33F-D14E93B355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E50DBE-A270-4A26-B65A-9D8158D20AD5}">
      <dgm:prSet custT="1"/>
      <dgm:spPr/>
      <dgm:t>
        <a:bodyPr/>
        <a:lstStyle/>
        <a:p>
          <a:pPr rtl="0"/>
          <a:endParaRPr lang="en-US" sz="2800" b="1" dirty="0">
            <a:solidFill>
              <a:schemeClr val="accent2"/>
            </a:solidFill>
          </a:endParaRPr>
        </a:p>
      </dgm:t>
    </dgm:pt>
    <dgm:pt modelId="{3583D27F-289B-4A79-9A5E-5042C1352443}" type="parTrans" cxnId="{147C6F86-A8CB-4B85-943D-3DEC1DEC8324}">
      <dgm:prSet/>
      <dgm:spPr/>
      <dgm:t>
        <a:bodyPr/>
        <a:lstStyle/>
        <a:p>
          <a:endParaRPr lang="en-US"/>
        </a:p>
      </dgm:t>
    </dgm:pt>
    <dgm:pt modelId="{D2B3D0A6-946B-42AD-B5E5-0AB790B022C5}" type="sibTrans" cxnId="{147C6F86-A8CB-4B85-943D-3DEC1DEC8324}">
      <dgm:prSet/>
      <dgm:spPr/>
      <dgm:t>
        <a:bodyPr/>
        <a:lstStyle/>
        <a:p>
          <a:endParaRPr lang="en-US"/>
        </a:p>
      </dgm:t>
    </dgm:pt>
    <dgm:pt modelId="{A2D2B7D9-ADAE-4ED4-A7BA-3DEF64BD4722}">
      <dgm:prSet custT="1"/>
      <dgm:spPr/>
      <dgm:t>
        <a:bodyPr/>
        <a:lstStyle/>
        <a:p>
          <a:pPr marL="0" indent="0" rtl="0"/>
          <a:r>
            <a:rPr lang="en-US" sz="2200" dirty="0" smtClean="0"/>
            <a:t>Migration paths</a:t>
          </a:r>
          <a:endParaRPr lang="en-US" sz="2200" dirty="0"/>
        </a:p>
      </dgm:t>
    </dgm:pt>
    <dgm:pt modelId="{02BDDF37-0405-4A07-A7C9-EBB0902C7083}" type="parTrans" cxnId="{DB7DBDE8-12DA-4A17-BEC4-633C44916FBF}">
      <dgm:prSet/>
      <dgm:spPr/>
      <dgm:t>
        <a:bodyPr/>
        <a:lstStyle/>
        <a:p>
          <a:endParaRPr lang="en-US"/>
        </a:p>
      </dgm:t>
    </dgm:pt>
    <dgm:pt modelId="{64BD7AFD-AAAE-42E4-8056-AA10658F21AC}" type="sibTrans" cxnId="{DB7DBDE8-12DA-4A17-BEC4-633C44916FBF}">
      <dgm:prSet/>
      <dgm:spPr/>
      <dgm:t>
        <a:bodyPr/>
        <a:lstStyle/>
        <a:p>
          <a:endParaRPr lang="en-US"/>
        </a:p>
      </dgm:t>
    </dgm:pt>
    <dgm:pt modelId="{22F61CF3-8E4D-4A83-A067-AD8E1B522ABB}">
      <dgm:prSet custT="1"/>
      <dgm:spPr/>
      <dgm:t>
        <a:bodyPr/>
        <a:lstStyle/>
        <a:p>
          <a:pPr rtl="0"/>
          <a:r>
            <a:rPr lang="en-US" sz="2200" dirty="0" smtClean="0"/>
            <a:t>Risk management</a:t>
          </a:r>
          <a:endParaRPr lang="en-US" sz="2200" dirty="0"/>
        </a:p>
      </dgm:t>
    </dgm:pt>
    <dgm:pt modelId="{1334F9B5-5E43-4181-A4BF-DE8405B157A9}" type="parTrans" cxnId="{0AD59DC6-D081-4156-92F2-B805C12FD86C}">
      <dgm:prSet/>
      <dgm:spPr/>
      <dgm:t>
        <a:bodyPr/>
        <a:lstStyle/>
        <a:p>
          <a:endParaRPr lang="en-US"/>
        </a:p>
      </dgm:t>
    </dgm:pt>
    <dgm:pt modelId="{8D417862-084C-4E2B-9DE1-E20376035F44}" type="sibTrans" cxnId="{0AD59DC6-D081-4156-92F2-B805C12FD86C}">
      <dgm:prSet/>
      <dgm:spPr/>
      <dgm:t>
        <a:bodyPr/>
        <a:lstStyle/>
        <a:p>
          <a:endParaRPr lang="en-US"/>
        </a:p>
      </dgm:t>
    </dgm:pt>
    <dgm:pt modelId="{26FEEE48-6A07-4ADC-854B-55E1F050B659}">
      <dgm:prSet custT="1"/>
      <dgm:spPr/>
      <dgm:t>
        <a:bodyPr/>
        <a:lstStyle/>
        <a:p>
          <a:pPr rtl="0"/>
          <a:r>
            <a:rPr lang="en-US" sz="2200" dirty="0" smtClean="0"/>
            <a:t>Implementation</a:t>
          </a:r>
          <a:endParaRPr lang="en-US" sz="2200" dirty="0"/>
        </a:p>
      </dgm:t>
    </dgm:pt>
    <dgm:pt modelId="{9E8EFFEC-5EB5-4D30-8490-D300B30F6BCA}" type="parTrans" cxnId="{7B45F510-BE64-48E4-92CE-4357994BE33E}">
      <dgm:prSet/>
      <dgm:spPr/>
      <dgm:t>
        <a:bodyPr/>
        <a:lstStyle/>
        <a:p>
          <a:endParaRPr lang="en-US"/>
        </a:p>
      </dgm:t>
    </dgm:pt>
    <dgm:pt modelId="{FBCF533E-BCCA-4B96-A501-976E369C8591}" type="sibTrans" cxnId="{7B45F510-BE64-48E4-92CE-4357994BE33E}">
      <dgm:prSet/>
      <dgm:spPr/>
      <dgm:t>
        <a:bodyPr/>
        <a:lstStyle/>
        <a:p>
          <a:endParaRPr lang="en-US"/>
        </a:p>
      </dgm:t>
    </dgm:pt>
    <dgm:pt modelId="{F9ACDA5D-839D-4EF7-BFDB-00C68AF3F80F}" type="pres">
      <dgm:prSet presAssocID="{9E6265E3-B7BA-4206-A33F-D14E93B355E3}" presName="vert0" presStyleCnt="0">
        <dgm:presLayoutVars>
          <dgm:dir/>
          <dgm:animOne val="branch"/>
          <dgm:animLvl val="lvl"/>
        </dgm:presLayoutVars>
      </dgm:prSet>
      <dgm:spPr/>
      <dgm:t>
        <a:bodyPr/>
        <a:lstStyle/>
        <a:p>
          <a:endParaRPr lang="en-US"/>
        </a:p>
      </dgm:t>
    </dgm:pt>
    <dgm:pt modelId="{64D00CFE-EF57-4D21-B603-9C20B3130B08}" type="pres">
      <dgm:prSet presAssocID="{5AE50DBE-A270-4A26-B65A-9D8158D20AD5}" presName="thickLine" presStyleLbl="alignNode1" presStyleIdx="0" presStyleCnt="1" custLinFactNeighborY="-443"/>
      <dgm:spPr/>
      <dgm:t>
        <a:bodyPr/>
        <a:lstStyle/>
        <a:p>
          <a:endParaRPr lang="en-US"/>
        </a:p>
      </dgm:t>
    </dgm:pt>
    <dgm:pt modelId="{262D818C-BAA9-46A3-983F-257B1E30C965}" type="pres">
      <dgm:prSet presAssocID="{5AE50DBE-A270-4A26-B65A-9D8158D20AD5}" presName="horz1" presStyleCnt="0"/>
      <dgm:spPr/>
    </dgm:pt>
    <dgm:pt modelId="{CA817A19-7A40-4397-AFEA-E73F6EC8C51B}" type="pres">
      <dgm:prSet presAssocID="{5AE50DBE-A270-4A26-B65A-9D8158D20AD5}" presName="tx1" presStyleLbl="revTx" presStyleIdx="0" presStyleCnt="4" custScaleX="142328"/>
      <dgm:spPr/>
      <dgm:t>
        <a:bodyPr/>
        <a:lstStyle/>
        <a:p>
          <a:endParaRPr lang="en-US"/>
        </a:p>
      </dgm:t>
    </dgm:pt>
    <dgm:pt modelId="{6A0E7D7B-3944-499B-B6B6-8E733BC04DE4}" type="pres">
      <dgm:prSet presAssocID="{5AE50DBE-A270-4A26-B65A-9D8158D20AD5}" presName="vert1" presStyleCnt="0"/>
      <dgm:spPr/>
    </dgm:pt>
    <dgm:pt modelId="{130B11FE-D177-41D3-97B7-3C7A05EE2201}" type="pres">
      <dgm:prSet presAssocID="{A2D2B7D9-ADAE-4ED4-A7BA-3DEF64BD4722}" presName="vertSpace2a" presStyleCnt="0"/>
      <dgm:spPr/>
    </dgm:pt>
    <dgm:pt modelId="{1DAF6463-9090-4D0C-A32C-8EB3478C28C2}" type="pres">
      <dgm:prSet presAssocID="{A2D2B7D9-ADAE-4ED4-A7BA-3DEF64BD4722}" presName="horz2" presStyleCnt="0"/>
      <dgm:spPr/>
    </dgm:pt>
    <dgm:pt modelId="{F4D63F88-E476-464B-A616-235D1797DDB0}" type="pres">
      <dgm:prSet presAssocID="{A2D2B7D9-ADAE-4ED4-A7BA-3DEF64BD4722}" presName="horzSpace2" presStyleCnt="0"/>
      <dgm:spPr/>
    </dgm:pt>
    <dgm:pt modelId="{3FF07ACF-F09F-4DE3-AB03-AE2E4354334F}" type="pres">
      <dgm:prSet presAssocID="{A2D2B7D9-ADAE-4ED4-A7BA-3DEF64BD4722}" presName="tx2" presStyleLbl="revTx" presStyleIdx="1" presStyleCnt="4" custScaleX="86297" custScaleY="71824" custLinFactNeighborX="-1554" custLinFactNeighborY="12249"/>
      <dgm:spPr/>
      <dgm:t>
        <a:bodyPr/>
        <a:lstStyle/>
        <a:p>
          <a:endParaRPr lang="en-US"/>
        </a:p>
      </dgm:t>
    </dgm:pt>
    <dgm:pt modelId="{E86CD1FF-6C03-4F59-88C3-3F492E44A3B9}" type="pres">
      <dgm:prSet presAssocID="{A2D2B7D9-ADAE-4ED4-A7BA-3DEF64BD4722}" presName="vert2" presStyleCnt="0"/>
      <dgm:spPr/>
    </dgm:pt>
    <dgm:pt modelId="{B4E4BAA1-6078-4E6C-8BC0-4C92A13039FB}" type="pres">
      <dgm:prSet presAssocID="{A2D2B7D9-ADAE-4ED4-A7BA-3DEF64BD4722}" presName="thinLine2b" presStyleLbl="callout" presStyleIdx="0" presStyleCnt="3" custLinFactY="101441" custLinFactNeighborY="200000"/>
      <dgm:spPr/>
    </dgm:pt>
    <dgm:pt modelId="{4BFD0ABF-E95D-4E15-89C8-A62891197F46}" type="pres">
      <dgm:prSet presAssocID="{A2D2B7D9-ADAE-4ED4-A7BA-3DEF64BD4722}" presName="vertSpace2b" presStyleCnt="0"/>
      <dgm:spPr/>
    </dgm:pt>
    <dgm:pt modelId="{BC31DB1B-6AF1-4DC8-83B6-6C836E2106B6}" type="pres">
      <dgm:prSet presAssocID="{22F61CF3-8E4D-4A83-A067-AD8E1B522ABB}" presName="horz2" presStyleCnt="0"/>
      <dgm:spPr/>
    </dgm:pt>
    <dgm:pt modelId="{A8453BBA-6A51-4F0F-B4A7-8C9FF4E822A6}" type="pres">
      <dgm:prSet presAssocID="{22F61CF3-8E4D-4A83-A067-AD8E1B522ABB}" presName="horzSpace2" presStyleCnt="0"/>
      <dgm:spPr/>
    </dgm:pt>
    <dgm:pt modelId="{876B3311-A304-4B39-83B1-795E6628CE25}" type="pres">
      <dgm:prSet presAssocID="{22F61CF3-8E4D-4A83-A067-AD8E1B522ABB}" presName="tx2" presStyleLbl="revTx" presStyleIdx="2" presStyleCnt="4" custScaleY="87398" custLinFactNeighborX="-1776" custLinFactNeighborY="21937"/>
      <dgm:spPr/>
      <dgm:t>
        <a:bodyPr/>
        <a:lstStyle/>
        <a:p>
          <a:endParaRPr lang="en-US"/>
        </a:p>
      </dgm:t>
    </dgm:pt>
    <dgm:pt modelId="{F3B3F39F-0316-4B01-B61F-13F8897683B1}" type="pres">
      <dgm:prSet presAssocID="{22F61CF3-8E4D-4A83-A067-AD8E1B522ABB}" presName="vert2" presStyleCnt="0"/>
      <dgm:spPr/>
    </dgm:pt>
    <dgm:pt modelId="{0577795E-44C4-451D-8B2A-EBFF9E1931BA}" type="pres">
      <dgm:prSet presAssocID="{22F61CF3-8E4D-4A83-A067-AD8E1B522ABB}" presName="thinLine2b" presStyleLbl="callout" presStyleIdx="1" presStyleCnt="3" custLinFactY="1303" custLinFactNeighborY="100000"/>
      <dgm:spPr/>
    </dgm:pt>
    <dgm:pt modelId="{6A9730E7-DB9F-4E03-8724-8F09D2B10A18}" type="pres">
      <dgm:prSet presAssocID="{22F61CF3-8E4D-4A83-A067-AD8E1B522ABB}" presName="vertSpace2b" presStyleCnt="0"/>
      <dgm:spPr/>
    </dgm:pt>
    <dgm:pt modelId="{E3DE29F6-9142-456E-9FC8-4559A4583DD9}" type="pres">
      <dgm:prSet presAssocID="{26FEEE48-6A07-4ADC-854B-55E1F050B659}" presName="horz2" presStyleCnt="0"/>
      <dgm:spPr/>
    </dgm:pt>
    <dgm:pt modelId="{829575D9-D8C9-4AF0-A167-30F716195E24}" type="pres">
      <dgm:prSet presAssocID="{26FEEE48-6A07-4ADC-854B-55E1F050B659}" presName="horzSpace2" presStyleCnt="0"/>
      <dgm:spPr/>
    </dgm:pt>
    <dgm:pt modelId="{39C47579-A6BA-4963-8227-CBC0707FD7DC}" type="pres">
      <dgm:prSet presAssocID="{26FEEE48-6A07-4ADC-854B-55E1F050B659}" presName="tx2" presStyleLbl="revTx" presStyleIdx="3" presStyleCnt="4" custScaleY="74000" custLinFactNeighborX="-1336" custLinFactNeighborY="5243"/>
      <dgm:spPr/>
      <dgm:t>
        <a:bodyPr/>
        <a:lstStyle/>
        <a:p>
          <a:endParaRPr lang="en-US"/>
        </a:p>
      </dgm:t>
    </dgm:pt>
    <dgm:pt modelId="{6018A540-376C-4F6B-9095-3009FEAE873B}" type="pres">
      <dgm:prSet presAssocID="{26FEEE48-6A07-4ADC-854B-55E1F050B659}" presName="vert2" presStyleCnt="0"/>
      <dgm:spPr/>
    </dgm:pt>
    <dgm:pt modelId="{6ED10D84-E1D5-4C37-9119-FD7AC8666D09}" type="pres">
      <dgm:prSet presAssocID="{26FEEE48-6A07-4ADC-854B-55E1F050B659}" presName="thinLine2b" presStyleLbl="callout" presStyleIdx="2" presStyleCnt="3" custLinFactY="100000" custLinFactNeighborY="100183"/>
      <dgm:spPr/>
    </dgm:pt>
    <dgm:pt modelId="{AA41CCB9-9E6E-467B-95DC-FF02D8BCAF87}" type="pres">
      <dgm:prSet presAssocID="{26FEEE48-6A07-4ADC-854B-55E1F050B659}" presName="vertSpace2b" presStyleCnt="0"/>
      <dgm:spPr/>
    </dgm:pt>
  </dgm:ptLst>
  <dgm:cxnLst>
    <dgm:cxn modelId="{0AD59DC6-D081-4156-92F2-B805C12FD86C}" srcId="{5AE50DBE-A270-4A26-B65A-9D8158D20AD5}" destId="{22F61CF3-8E4D-4A83-A067-AD8E1B522ABB}" srcOrd="1" destOrd="0" parTransId="{1334F9B5-5E43-4181-A4BF-DE8405B157A9}" sibTransId="{8D417862-084C-4E2B-9DE1-E20376035F44}"/>
    <dgm:cxn modelId="{88DCA653-5208-594E-8CD6-C5EB24D8E859}" type="presOf" srcId="{A2D2B7D9-ADAE-4ED4-A7BA-3DEF64BD4722}" destId="{3FF07ACF-F09F-4DE3-AB03-AE2E4354334F}" srcOrd="0" destOrd="0" presId="urn:microsoft.com/office/officeart/2008/layout/LinedList"/>
    <dgm:cxn modelId="{907780DD-4F89-5B45-BC4D-4482C9B97AC0}" type="presOf" srcId="{22F61CF3-8E4D-4A83-A067-AD8E1B522ABB}" destId="{876B3311-A304-4B39-83B1-795E6628CE25}" srcOrd="0" destOrd="0" presId="urn:microsoft.com/office/officeart/2008/layout/LinedList"/>
    <dgm:cxn modelId="{DB7DBDE8-12DA-4A17-BEC4-633C44916FBF}" srcId="{5AE50DBE-A270-4A26-B65A-9D8158D20AD5}" destId="{A2D2B7D9-ADAE-4ED4-A7BA-3DEF64BD4722}" srcOrd="0" destOrd="0" parTransId="{02BDDF37-0405-4A07-A7C9-EBB0902C7083}" sibTransId="{64BD7AFD-AAAE-42E4-8056-AA10658F21AC}"/>
    <dgm:cxn modelId="{7B45F510-BE64-48E4-92CE-4357994BE33E}" srcId="{5AE50DBE-A270-4A26-B65A-9D8158D20AD5}" destId="{26FEEE48-6A07-4ADC-854B-55E1F050B659}" srcOrd="2" destOrd="0" parTransId="{9E8EFFEC-5EB5-4D30-8490-D300B30F6BCA}" sibTransId="{FBCF533E-BCCA-4B96-A501-976E369C8591}"/>
    <dgm:cxn modelId="{91EC1925-770E-9442-910E-7E41E582579D}" type="presOf" srcId="{26FEEE48-6A07-4ADC-854B-55E1F050B659}" destId="{39C47579-A6BA-4963-8227-CBC0707FD7DC}" srcOrd="0" destOrd="0" presId="urn:microsoft.com/office/officeart/2008/layout/LinedList"/>
    <dgm:cxn modelId="{7E9F0A25-0084-A542-BEE5-A24D36AC6B96}" type="presOf" srcId="{5AE50DBE-A270-4A26-B65A-9D8158D20AD5}" destId="{CA817A19-7A40-4397-AFEA-E73F6EC8C51B}" srcOrd="0" destOrd="0" presId="urn:microsoft.com/office/officeart/2008/layout/LinedList"/>
    <dgm:cxn modelId="{147C6F86-A8CB-4B85-943D-3DEC1DEC8324}" srcId="{9E6265E3-B7BA-4206-A33F-D14E93B355E3}" destId="{5AE50DBE-A270-4A26-B65A-9D8158D20AD5}" srcOrd="0" destOrd="0" parTransId="{3583D27F-289B-4A79-9A5E-5042C1352443}" sibTransId="{D2B3D0A6-946B-42AD-B5E5-0AB790B022C5}"/>
    <dgm:cxn modelId="{395A7A4F-D88B-3342-8A25-505C2047300E}" type="presOf" srcId="{9E6265E3-B7BA-4206-A33F-D14E93B355E3}" destId="{F9ACDA5D-839D-4EF7-BFDB-00C68AF3F80F}" srcOrd="0" destOrd="0" presId="urn:microsoft.com/office/officeart/2008/layout/LinedList"/>
    <dgm:cxn modelId="{D4C139B0-0CA4-8447-859D-027E08B135E0}" type="presParOf" srcId="{F9ACDA5D-839D-4EF7-BFDB-00C68AF3F80F}" destId="{64D00CFE-EF57-4D21-B603-9C20B3130B08}" srcOrd="0" destOrd="0" presId="urn:microsoft.com/office/officeart/2008/layout/LinedList"/>
    <dgm:cxn modelId="{FB06F763-9C4D-E54E-9A73-93348D77006A}" type="presParOf" srcId="{F9ACDA5D-839D-4EF7-BFDB-00C68AF3F80F}" destId="{262D818C-BAA9-46A3-983F-257B1E30C965}" srcOrd="1" destOrd="0" presId="urn:microsoft.com/office/officeart/2008/layout/LinedList"/>
    <dgm:cxn modelId="{C1A60F94-83EF-4B41-AE12-5C7B9C90BCB7}" type="presParOf" srcId="{262D818C-BAA9-46A3-983F-257B1E30C965}" destId="{CA817A19-7A40-4397-AFEA-E73F6EC8C51B}" srcOrd="0" destOrd="0" presId="urn:microsoft.com/office/officeart/2008/layout/LinedList"/>
    <dgm:cxn modelId="{21EC8FD3-2128-4643-9FE6-DA8D565382E0}" type="presParOf" srcId="{262D818C-BAA9-46A3-983F-257B1E30C965}" destId="{6A0E7D7B-3944-499B-B6B6-8E733BC04DE4}" srcOrd="1" destOrd="0" presId="urn:microsoft.com/office/officeart/2008/layout/LinedList"/>
    <dgm:cxn modelId="{DA98795B-3F0E-0340-8B95-95E17A965597}" type="presParOf" srcId="{6A0E7D7B-3944-499B-B6B6-8E733BC04DE4}" destId="{130B11FE-D177-41D3-97B7-3C7A05EE2201}" srcOrd="0" destOrd="0" presId="urn:microsoft.com/office/officeart/2008/layout/LinedList"/>
    <dgm:cxn modelId="{9753308D-DF56-6247-A5AE-DFC8B7464DD1}" type="presParOf" srcId="{6A0E7D7B-3944-499B-B6B6-8E733BC04DE4}" destId="{1DAF6463-9090-4D0C-A32C-8EB3478C28C2}" srcOrd="1" destOrd="0" presId="urn:microsoft.com/office/officeart/2008/layout/LinedList"/>
    <dgm:cxn modelId="{F2050C42-E2E3-8547-831F-11B0A88B9974}" type="presParOf" srcId="{1DAF6463-9090-4D0C-A32C-8EB3478C28C2}" destId="{F4D63F88-E476-464B-A616-235D1797DDB0}" srcOrd="0" destOrd="0" presId="urn:microsoft.com/office/officeart/2008/layout/LinedList"/>
    <dgm:cxn modelId="{429D9630-5F41-0F4E-B651-B485F2EBA64D}" type="presParOf" srcId="{1DAF6463-9090-4D0C-A32C-8EB3478C28C2}" destId="{3FF07ACF-F09F-4DE3-AB03-AE2E4354334F}" srcOrd="1" destOrd="0" presId="urn:microsoft.com/office/officeart/2008/layout/LinedList"/>
    <dgm:cxn modelId="{21A94008-201B-E847-BA31-4C6210652FE3}" type="presParOf" srcId="{1DAF6463-9090-4D0C-A32C-8EB3478C28C2}" destId="{E86CD1FF-6C03-4F59-88C3-3F492E44A3B9}" srcOrd="2" destOrd="0" presId="urn:microsoft.com/office/officeart/2008/layout/LinedList"/>
    <dgm:cxn modelId="{98D2FB11-7C6B-5F47-BE5A-034883049236}" type="presParOf" srcId="{6A0E7D7B-3944-499B-B6B6-8E733BC04DE4}" destId="{B4E4BAA1-6078-4E6C-8BC0-4C92A13039FB}" srcOrd="2" destOrd="0" presId="urn:microsoft.com/office/officeart/2008/layout/LinedList"/>
    <dgm:cxn modelId="{0DC385BD-DD80-6E4B-A2D9-BCD3736D5A61}" type="presParOf" srcId="{6A0E7D7B-3944-499B-B6B6-8E733BC04DE4}" destId="{4BFD0ABF-E95D-4E15-89C8-A62891197F46}" srcOrd="3" destOrd="0" presId="urn:microsoft.com/office/officeart/2008/layout/LinedList"/>
    <dgm:cxn modelId="{BE0BC6FA-AF4B-0649-9AA7-E12FDD8FB9E6}" type="presParOf" srcId="{6A0E7D7B-3944-499B-B6B6-8E733BC04DE4}" destId="{BC31DB1B-6AF1-4DC8-83B6-6C836E2106B6}" srcOrd="4" destOrd="0" presId="urn:microsoft.com/office/officeart/2008/layout/LinedList"/>
    <dgm:cxn modelId="{F2135CB1-75BD-EF49-8A9B-EFF7723B97C8}" type="presParOf" srcId="{BC31DB1B-6AF1-4DC8-83B6-6C836E2106B6}" destId="{A8453BBA-6A51-4F0F-B4A7-8C9FF4E822A6}" srcOrd="0" destOrd="0" presId="urn:microsoft.com/office/officeart/2008/layout/LinedList"/>
    <dgm:cxn modelId="{FA327C47-7BB0-A84C-83AE-385DC4B01ACC}" type="presParOf" srcId="{BC31DB1B-6AF1-4DC8-83B6-6C836E2106B6}" destId="{876B3311-A304-4B39-83B1-795E6628CE25}" srcOrd="1" destOrd="0" presId="urn:microsoft.com/office/officeart/2008/layout/LinedList"/>
    <dgm:cxn modelId="{5FD36290-A17D-1C4C-BAC1-3874E05BA4F9}" type="presParOf" srcId="{BC31DB1B-6AF1-4DC8-83B6-6C836E2106B6}" destId="{F3B3F39F-0316-4B01-B61F-13F8897683B1}" srcOrd="2" destOrd="0" presId="urn:microsoft.com/office/officeart/2008/layout/LinedList"/>
    <dgm:cxn modelId="{A47E4222-3D40-E247-938E-D4DFCE8B8A88}" type="presParOf" srcId="{6A0E7D7B-3944-499B-B6B6-8E733BC04DE4}" destId="{0577795E-44C4-451D-8B2A-EBFF9E1931BA}" srcOrd="5" destOrd="0" presId="urn:microsoft.com/office/officeart/2008/layout/LinedList"/>
    <dgm:cxn modelId="{E4838207-AD90-0F4D-9385-700407CE79E5}" type="presParOf" srcId="{6A0E7D7B-3944-499B-B6B6-8E733BC04DE4}" destId="{6A9730E7-DB9F-4E03-8724-8F09D2B10A18}" srcOrd="6" destOrd="0" presId="urn:microsoft.com/office/officeart/2008/layout/LinedList"/>
    <dgm:cxn modelId="{A6A66B76-675F-E84E-92E4-273688FC25F2}" type="presParOf" srcId="{6A0E7D7B-3944-499B-B6B6-8E733BC04DE4}" destId="{E3DE29F6-9142-456E-9FC8-4559A4583DD9}" srcOrd="7" destOrd="0" presId="urn:microsoft.com/office/officeart/2008/layout/LinedList"/>
    <dgm:cxn modelId="{DE6FBEFA-83E5-024B-B9D5-E3E4CBEC1780}" type="presParOf" srcId="{E3DE29F6-9142-456E-9FC8-4559A4583DD9}" destId="{829575D9-D8C9-4AF0-A167-30F716195E24}" srcOrd="0" destOrd="0" presId="urn:microsoft.com/office/officeart/2008/layout/LinedList"/>
    <dgm:cxn modelId="{7680CB78-E48A-E040-8DCF-B23914CC7021}" type="presParOf" srcId="{E3DE29F6-9142-456E-9FC8-4559A4583DD9}" destId="{39C47579-A6BA-4963-8227-CBC0707FD7DC}" srcOrd="1" destOrd="0" presId="urn:microsoft.com/office/officeart/2008/layout/LinedList"/>
    <dgm:cxn modelId="{7A039DF0-8716-BF4A-99DE-3F94310F09B1}" type="presParOf" srcId="{E3DE29F6-9142-456E-9FC8-4559A4583DD9}" destId="{6018A540-376C-4F6B-9095-3009FEAE873B}" srcOrd="2" destOrd="0" presId="urn:microsoft.com/office/officeart/2008/layout/LinedList"/>
    <dgm:cxn modelId="{65949AA8-3E75-5444-B444-EEB6485259AC}" type="presParOf" srcId="{6A0E7D7B-3944-499B-B6B6-8E733BC04DE4}" destId="{6ED10D84-E1D5-4C37-9119-FD7AC8666D09}" srcOrd="8" destOrd="0" presId="urn:microsoft.com/office/officeart/2008/layout/LinedList"/>
    <dgm:cxn modelId="{CD3A7047-AEFC-C341-AD2C-4AA317765472}" type="presParOf" srcId="{6A0E7D7B-3944-499B-B6B6-8E733BC04DE4}" destId="{AA41CCB9-9E6E-467B-95DC-FF02D8BCAF8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6265E3-B7BA-4206-A33F-D14E93B355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E50DBE-A270-4A26-B65A-9D8158D20AD5}">
      <dgm:prSet custT="1"/>
      <dgm:spPr/>
      <dgm:t>
        <a:bodyPr/>
        <a:lstStyle/>
        <a:p>
          <a:pPr rtl="0"/>
          <a:endParaRPr lang="en-US" sz="2800" b="1" dirty="0">
            <a:solidFill>
              <a:schemeClr val="accent2"/>
            </a:solidFill>
          </a:endParaRPr>
        </a:p>
      </dgm:t>
    </dgm:pt>
    <dgm:pt modelId="{3583D27F-289B-4A79-9A5E-5042C1352443}" type="parTrans" cxnId="{147C6F86-A8CB-4B85-943D-3DEC1DEC8324}">
      <dgm:prSet/>
      <dgm:spPr/>
      <dgm:t>
        <a:bodyPr/>
        <a:lstStyle/>
        <a:p>
          <a:endParaRPr lang="en-US"/>
        </a:p>
      </dgm:t>
    </dgm:pt>
    <dgm:pt modelId="{D2B3D0A6-946B-42AD-B5E5-0AB790B022C5}" type="sibTrans" cxnId="{147C6F86-A8CB-4B85-943D-3DEC1DEC8324}">
      <dgm:prSet/>
      <dgm:spPr/>
      <dgm:t>
        <a:bodyPr/>
        <a:lstStyle/>
        <a:p>
          <a:endParaRPr lang="en-US"/>
        </a:p>
      </dgm:t>
    </dgm:pt>
    <dgm:pt modelId="{A2D2B7D9-ADAE-4ED4-A7BA-3DEF64BD4722}">
      <dgm:prSet custT="1"/>
      <dgm:spPr/>
      <dgm:t>
        <a:bodyPr/>
        <a:lstStyle/>
        <a:p>
          <a:pPr marL="0" indent="0" rtl="0"/>
          <a:r>
            <a:rPr lang="en-US" sz="2200" dirty="0" smtClean="0"/>
            <a:t>Strategy</a:t>
          </a:r>
          <a:endParaRPr lang="en-US" sz="2200" dirty="0"/>
        </a:p>
      </dgm:t>
    </dgm:pt>
    <dgm:pt modelId="{02BDDF37-0405-4A07-A7C9-EBB0902C7083}" type="parTrans" cxnId="{DB7DBDE8-12DA-4A17-BEC4-633C44916FBF}">
      <dgm:prSet/>
      <dgm:spPr/>
      <dgm:t>
        <a:bodyPr/>
        <a:lstStyle/>
        <a:p>
          <a:endParaRPr lang="en-US"/>
        </a:p>
      </dgm:t>
    </dgm:pt>
    <dgm:pt modelId="{64BD7AFD-AAAE-42E4-8056-AA10658F21AC}" type="sibTrans" cxnId="{DB7DBDE8-12DA-4A17-BEC4-633C44916FBF}">
      <dgm:prSet/>
      <dgm:spPr/>
      <dgm:t>
        <a:bodyPr/>
        <a:lstStyle/>
        <a:p>
          <a:endParaRPr lang="en-US"/>
        </a:p>
      </dgm:t>
    </dgm:pt>
    <dgm:pt modelId="{22F61CF3-8E4D-4A83-A067-AD8E1B522ABB}">
      <dgm:prSet custT="1"/>
      <dgm:spPr/>
      <dgm:t>
        <a:bodyPr/>
        <a:lstStyle/>
        <a:p>
          <a:pPr rtl="0"/>
          <a:r>
            <a:rPr lang="en-US" sz="2200" dirty="0" smtClean="0"/>
            <a:t>Cost-benefit analysis</a:t>
          </a:r>
          <a:endParaRPr lang="en-US" sz="2200" dirty="0"/>
        </a:p>
      </dgm:t>
    </dgm:pt>
    <dgm:pt modelId="{1334F9B5-5E43-4181-A4BF-DE8405B157A9}" type="parTrans" cxnId="{0AD59DC6-D081-4156-92F2-B805C12FD86C}">
      <dgm:prSet/>
      <dgm:spPr/>
      <dgm:t>
        <a:bodyPr/>
        <a:lstStyle/>
        <a:p>
          <a:endParaRPr lang="en-US"/>
        </a:p>
      </dgm:t>
    </dgm:pt>
    <dgm:pt modelId="{8D417862-084C-4E2B-9DE1-E20376035F44}" type="sibTrans" cxnId="{0AD59DC6-D081-4156-92F2-B805C12FD86C}">
      <dgm:prSet/>
      <dgm:spPr/>
      <dgm:t>
        <a:bodyPr/>
        <a:lstStyle/>
        <a:p>
          <a:endParaRPr lang="en-US"/>
        </a:p>
      </dgm:t>
    </dgm:pt>
    <dgm:pt modelId="{26FEEE48-6A07-4ADC-854B-55E1F050B659}">
      <dgm:prSet custT="1"/>
      <dgm:spPr/>
      <dgm:t>
        <a:bodyPr/>
        <a:lstStyle/>
        <a:p>
          <a:pPr rtl="0"/>
          <a:r>
            <a:rPr lang="en-US" sz="2200" dirty="0" smtClean="0"/>
            <a:t>Budget</a:t>
          </a:r>
          <a:endParaRPr lang="en-US" sz="2200" dirty="0"/>
        </a:p>
      </dgm:t>
    </dgm:pt>
    <dgm:pt modelId="{9E8EFFEC-5EB5-4D30-8490-D300B30F6BCA}" type="parTrans" cxnId="{7B45F510-BE64-48E4-92CE-4357994BE33E}">
      <dgm:prSet/>
      <dgm:spPr/>
      <dgm:t>
        <a:bodyPr/>
        <a:lstStyle/>
        <a:p>
          <a:endParaRPr lang="en-US"/>
        </a:p>
      </dgm:t>
    </dgm:pt>
    <dgm:pt modelId="{FBCF533E-BCCA-4B96-A501-976E369C8591}" type="sibTrans" cxnId="{7B45F510-BE64-48E4-92CE-4357994BE33E}">
      <dgm:prSet/>
      <dgm:spPr/>
      <dgm:t>
        <a:bodyPr/>
        <a:lstStyle/>
        <a:p>
          <a:endParaRPr lang="en-US"/>
        </a:p>
      </dgm:t>
    </dgm:pt>
    <dgm:pt modelId="{F9ACDA5D-839D-4EF7-BFDB-00C68AF3F80F}" type="pres">
      <dgm:prSet presAssocID="{9E6265E3-B7BA-4206-A33F-D14E93B355E3}" presName="vert0" presStyleCnt="0">
        <dgm:presLayoutVars>
          <dgm:dir/>
          <dgm:animOne val="branch"/>
          <dgm:animLvl val="lvl"/>
        </dgm:presLayoutVars>
      </dgm:prSet>
      <dgm:spPr/>
      <dgm:t>
        <a:bodyPr/>
        <a:lstStyle/>
        <a:p>
          <a:endParaRPr lang="en-US"/>
        </a:p>
      </dgm:t>
    </dgm:pt>
    <dgm:pt modelId="{64D00CFE-EF57-4D21-B603-9C20B3130B08}" type="pres">
      <dgm:prSet presAssocID="{5AE50DBE-A270-4A26-B65A-9D8158D20AD5}" presName="thickLine" presStyleLbl="alignNode1" presStyleIdx="0" presStyleCnt="1" custLinFactNeighborY="-443"/>
      <dgm:spPr/>
      <dgm:t>
        <a:bodyPr/>
        <a:lstStyle/>
        <a:p>
          <a:endParaRPr lang="en-US"/>
        </a:p>
      </dgm:t>
    </dgm:pt>
    <dgm:pt modelId="{262D818C-BAA9-46A3-983F-257B1E30C965}" type="pres">
      <dgm:prSet presAssocID="{5AE50DBE-A270-4A26-B65A-9D8158D20AD5}" presName="horz1" presStyleCnt="0"/>
      <dgm:spPr/>
    </dgm:pt>
    <dgm:pt modelId="{CA817A19-7A40-4397-AFEA-E73F6EC8C51B}" type="pres">
      <dgm:prSet presAssocID="{5AE50DBE-A270-4A26-B65A-9D8158D20AD5}" presName="tx1" presStyleLbl="revTx" presStyleIdx="0" presStyleCnt="4" custScaleX="142328"/>
      <dgm:spPr/>
      <dgm:t>
        <a:bodyPr/>
        <a:lstStyle/>
        <a:p>
          <a:endParaRPr lang="en-US"/>
        </a:p>
      </dgm:t>
    </dgm:pt>
    <dgm:pt modelId="{6A0E7D7B-3944-499B-B6B6-8E733BC04DE4}" type="pres">
      <dgm:prSet presAssocID="{5AE50DBE-A270-4A26-B65A-9D8158D20AD5}" presName="vert1" presStyleCnt="0"/>
      <dgm:spPr/>
    </dgm:pt>
    <dgm:pt modelId="{130B11FE-D177-41D3-97B7-3C7A05EE2201}" type="pres">
      <dgm:prSet presAssocID="{A2D2B7D9-ADAE-4ED4-A7BA-3DEF64BD4722}" presName="vertSpace2a" presStyleCnt="0"/>
      <dgm:spPr/>
    </dgm:pt>
    <dgm:pt modelId="{1DAF6463-9090-4D0C-A32C-8EB3478C28C2}" type="pres">
      <dgm:prSet presAssocID="{A2D2B7D9-ADAE-4ED4-A7BA-3DEF64BD4722}" presName="horz2" presStyleCnt="0"/>
      <dgm:spPr/>
    </dgm:pt>
    <dgm:pt modelId="{F4D63F88-E476-464B-A616-235D1797DDB0}" type="pres">
      <dgm:prSet presAssocID="{A2D2B7D9-ADAE-4ED4-A7BA-3DEF64BD4722}" presName="horzSpace2" presStyleCnt="0"/>
      <dgm:spPr/>
    </dgm:pt>
    <dgm:pt modelId="{3FF07ACF-F09F-4DE3-AB03-AE2E4354334F}" type="pres">
      <dgm:prSet presAssocID="{A2D2B7D9-ADAE-4ED4-A7BA-3DEF64BD4722}" presName="tx2" presStyleLbl="revTx" presStyleIdx="1" presStyleCnt="4" custScaleX="86297" custScaleY="71824" custLinFactNeighborX="-1554" custLinFactNeighborY="12249"/>
      <dgm:spPr/>
      <dgm:t>
        <a:bodyPr/>
        <a:lstStyle/>
        <a:p>
          <a:endParaRPr lang="en-US"/>
        </a:p>
      </dgm:t>
    </dgm:pt>
    <dgm:pt modelId="{E86CD1FF-6C03-4F59-88C3-3F492E44A3B9}" type="pres">
      <dgm:prSet presAssocID="{A2D2B7D9-ADAE-4ED4-A7BA-3DEF64BD4722}" presName="vert2" presStyleCnt="0"/>
      <dgm:spPr/>
    </dgm:pt>
    <dgm:pt modelId="{B4E4BAA1-6078-4E6C-8BC0-4C92A13039FB}" type="pres">
      <dgm:prSet presAssocID="{A2D2B7D9-ADAE-4ED4-A7BA-3DEF64BD4722}" presName="thinLine2b" presStyleLbl="callout" presStyleIdx="0" presStyleCnt="3" custLinFactY="101441" custLinFactNeighborY="200000"/>
      <dgm:spPr/>
    </dgm:pt>
    <dgm:pt modelId="{4BFD0ABF-E95D-4E15-89C8-A62891197F46}" type="pres">
      <dgm:prSet presAssocID="{A2D2B7D9-ADAE-4ED4-A7BA-3DEF64BD4722}" presName="vertSpace2b" presStyleCnt="0"/>
      <dgm:spPr/>
    </dgm:pt>
    <dgm:pt modelId="{BC31DB1B-6AF1-4DC8-83B6-6C836E2106B6}" type="pres">
      <dgm:prSet presAssocID="{22F61CF3-8E4D-4A83-A067-AD8E1B522ABB}" presName="horz2" presStyleCnt="0"/>
      <dgm:spPr/>
    </dgm:pt>
    <dgm:pt modelId="{A8453BBA-6A51-4F0F-B4A7-8C9FF4E822A6}" type="pres">
      <dgm:prSet presAssocID="{22F61CF3-8E4D-4A83-A067-AD8E1B522ABB}" presName="horzSpace2" presStyleCnt="0"/>
      <dgm:spPr/>
    </dgm:pt>
    <dgm:pt modelId="{876B3311-A304-4B39-83B1-795E6628CE25}" type="pres">
      <dgm:prSet presAssocID="{22F61CF3-8E4D-4A83-A067-AD8E1B522ABB}" presName="tx2" presStyleLbl="revTx" presStyleIdx="2" presStyleCnt="4" custScaleY="87398" custLinFactNeighborX="-1776" custLinFactNeighborY="21937"/>
      <dgm:spPr/>
      <dgm:t>
        <a:bodyPr/>
        <a:lstStyle/>
        <a:p>
          <a:endParaRPr lang="en-US"/>
        </a:p>
      </dgm:t>
    </dgm:pt>
    <dgm:pt modelId="{F3B3F39F-0316-4B01-B61F-13F8897683B1}" type="pres">
      <dgm:prSet presAssocID="{22F61CF3-8E4D-4A83-A067-AD8E1B522ABB}" presName="vert2" presStyleCnt="0"/>
      <dgm:spPr/>
    </dgm:pt>
    <dgm:pt modelId="{0577795E-44C4-451D-8B2A-EBFF9E1931BA}" type="pres">
      <dgm:prSet presAssocID="{22F61CF3-8E4D-4A83-A067-AD8E1B522ABB}" presName="thinLine2b" presStyleLbl="callout" presStyleIdx="1" presStyleCnt="3" custLinFactY="1303" custLinFactNeighborY="100000"/>
      <dgm:spPr/>
    </dgm:pt>
    <dgm:pt modelId="{6A9730E7-DB9F-4E03-8724-8F09D2B10A18}" type="pres">
      <dgm:prSet presAssocID="{22F61CF3-8E4D-4A83-A067-AD8E1B522ABB}" presName="vertSpace2b" presStyleCnt="0"/>
      <dgm:spPr/>
    </dgm:pt>
    <dgm:pt modelId="{E3DE29F6-9142-456E-9FC8-4559A4583DD9}" type="pres">
      <dgm:prSet presAssocID="{26FEEE48-6A07-4ADC-854B-55E1F050B659}" presName="horz2" presStyleCnt="0"/>
      <dgm:spPr/>
    </dgm:pt>
    <dgm:pt modelId="{829575D9-D8C9-4AF0-A167-30F716195E24}" type="pres">
      <dgm:prSet presAssocID="{26FEEE48-6A07-4ADC-854B-55E1F050B659}" presName="horzSpace2" presStyleCnt="0"/>
      <dgm:spPr/>
    </dgm:pt>
    <dgm:pt modelId="{39C47579-A6BA-4963-8227-CBC0707FD7DC}" type="pres">
      <dgm:prSet presAssocID="{26FEEE48-6A07-4ADC-854B-55E1F050B659}" presName="tx2" presStyleLbl="revTx" presStyleIdx="3" presStyleCnt="4" custScaleY="74000" custLinFactNeighborX="-1336" custLinFactNeighborY="5243"/>
      <dgm:spPr/>
      <dgm:t>
        <a:bodyPr/>
        <a:lstStyle/>
        <a:p>
          <a:endParaRPr lang="en-US"/>
        </a:p>
      </dgm:t>
    </dgm:pt>
    <dgm:pt modelId="{6018A540-376C-4F6B-9095-3009FEAE873B}" type="pres">
      <dgm:prSet presAssocID="{26FEEE48-6A07-4ADC-854B-55E1F050B659}" presName="vert2" presStyleCnt="0"/>
      <dgm:spPr/>
    </dgm:pt>
    <dgm:pt modelId="{6ED10D84-E1D5-4C37-9119-FD7AC8666D09}" type="pres">
      <dgm:prSet presAssocID="{26FEEE48-6A07-4ADC-854B-55E1F050B659}" presName="thinLine2b" presStyleLbl="callout" presStyleIdx="2" presStyleCnt="3" custLinFactY="100000" custLinFactNeighborY="100183"/>
      <dgm:spPr/>
    </dgm:pt>
    <dgm:pt modelId="{AA41CCB9-9E6E-467B-95DC-FF02D8BCAF87}" type="pres">
      <dgm:prSet presAssocID="{26FEEE48-6A07-4ADC-854B-55E1F050B659}" presName="vertSpace2b" presStyleCnt="0"/>
      <dgm:spPr/>
    </dgm:pt>
  </dgm:ptLst>
  <dgm:cxnLst>
    <dgm:cxn modelId="{79EBD7A0-2362-794B-B563-18EF399A8EE7}" type="presOf" srcId="{5AE50DBE-A270-4A26-B65A-9D8158D20AD5}" destId="{CA817A19-7A40-4397-AFEA-E73F6EC8C51B}" srcOrd="0" destOrd="0" presId="urn:microsoft.com/office/officeart/2008/layout/LinedList"/>
    <dgm:cxn modelId="{0AD59DC6-D081-4156-92F2-B805C12FD86C}" srcId="{5AE50DBE-A270-4A26-B65A-9D8158D20AD5}" destId="{22F61CF3-8E4D-4A83-A067-AD8E1B522ABB}" srcOrd="1" destOrd="0" parTransId="{1334F9B5-5E43-4181-A4BF-DE8405B157A9}" sibTransId="{8D417862-084C-4E2B-9DE1-E20376035F44}"/>
    <dgm:cxn modelId="{5FE15BE5-097A-CE45-83EE-8E37D18DBEFA}" type="presOf" srcId="{A2D2B7D9-ADAE-4ED4-A7BA-3DEF64BD4722}" destId="{3FF07ACF-F09F-4DE3-AB03-AE2E4354334F}" srcOrd="0" destOrd="0" presId="urn:microsoft.com/office/officeart/2008/layout/LinedList"/>
    <dgm:cxn modelId="{BFBCB3A5-703D-6346-B62F-E7CF2066361F}" type="presOf" srcId="{26FEEE48-6A07-4ADC-854B-55E1F050B659}" destId="{39C47579-A6BA-4963-8227-CBC0707FD7DC}" srcOrd="0" destOrd="0" presId="urn:microsoft.com/office/officeart/2008/layout/LinedList"/>
    <dgm:cxn modelId="{DB7DBDE8-12DA-4A17-BEC4-633C44916FBF}" srcId="{5AE50DBE-A270-4A26-B65A-9D8158D20AD5}" destId="{A2D2B7D9-ADAE-4ED4-A7BA-3DEF64BD4722}" srcOrd="0" destOrd="0" parTransId="{02BDDF37-0405-4A07-A7C9-EBB0902C7083}" sibTransId="{64BD7AFD-AAAE-42E4-8056-AA10658F21AC}"/>
    <dgm:cxn modelId="{7B45F510-BE64-48E4-92CE-4357994BE33E}" srcId="{5AE50DBE-A270-4A26-B65A-9D8158D20AD5}" destId="{26FEEE48-6A07-4ADC-854B-55E1F050B659}" srcOrd="2" destOrd="0" parTransId="{9E8EFFEC-5EB5-4D30-8490-D300B30F6BCA}" sibTransId="{FBCF533E-BCCA-4B96-A501-976E369C8591}"/>
    <dgm:cxn modelId="{CDC5C4EB-7058-B24B-B39F-91B9EAB91AD0}" type="presOf" srcId="{9E6265E3-B7BA-4206-A33F-D14E93B355E3}" destId="{F9ACDA5D-839D-4EF7-BFDB-00C68AF3F80F}" srcOrd="0" destOrd="0" presId="urn:microsoft.com/office/officeart/2008/layout/LinedList"/>
    <dgm:cxn modelId="{147C6F86-A8CB-4B85-943D-3DEC1DEC8324}" srcId="{9E6265E3-B7BA-4206-A33F-D14E93B355E3}" destId="{5AE50DBE-A270-4A26-B65A-9D8158D20AD5}" srcOrd="0" destOrd="0" parTransId="{3583D27F-289B-4A79-9A5E-5042C1352443}" sibTransId="{D2B3D0A6-946B-42AD-B5E5-0AB790B022C5}"/>
    <dgm:cxn modelId="{D8570608-5D1D-0240-B1E4-60FA5BEE32D7}" type="presOf" srcId="{22F61CF3-8E4D-4A83-A067-AD8E1B522ABB}" destId="{876B3311-A304-4B39-83B1-795E6628CE25}" srcOrd="0" destOrd="0" presId="urn:microsoft.com/office/officeart/2008/layout/LinedList"/>
    <dgm:cxn modelId="{361E17B7-757B-8F4D-A940-3C042B3304C4}" type="presParOf" srcId="{F9ACDA5D-839D-4EF7-BFDB-00C68AF3F80F}" destId="{64D00CFE-EF57-4D21-B603-9C20B3130B08}" srcOrd="0" destOrd="0" presId="urn:microsoft.com/office/officeart/2008/layout/LinedList"/>
    <dgm:cxn modelId="{56DED1FB-7B0D-E34A-835F-F88965E729AD}" type="presParOf" srcId="{F9ACDA5D-839D-4EF7-BFDB-00C68AF3F80F}" destId="{262D818C-BAA9-46A3-983F-257B1E30C965}" srcOrd="1" destOrd="0" presId="urn:microsoft.com/office/officeart/2008/layout/LinedList"/>
    <dgm:cxn modelId="{3C3E3A13-916E-3D47-8531-38D2E824AC17}" type="presParOf" srcId="{262D818C-BAA9-46A3-983F-257B1E30C965}" destId="{CA817A19-7A40-4397-AFEA-E73F6EC8C51B}" srcOrd="0" destOrd="0" presId="urn:microsoft.com/office/officeart/2008/layout/LinedList"/>
    <dgm:cxn modelId="{BE04B9E5-47E7-7E40-9D40-2A01001CA1DC}" type="presParOf" srcId="{262D818C-BAA9-46A3-983F-257B1E30C965}" destId="{6A0E7D7B-3944-499B-B6B6-8E733BC04DE4}" srcOrd="1" destOrd="0" presId="urn:microsoft.com/office/officeart/2008/layout/LinedList"/>
    <dgm:cxn modelId="{93054963-2081-DE49-82A4-2D42688651C4}" type="presParOf" srcId="{6A0E7D7B-3944-499B-B6B6-8E733BC04DE4}" destId="{130B11FE-D177-41D3-97B7-3C7A05EE2201}" srcOrd="0" destOrd="0" presId="urn:microsoft.com/office/officeart/2008/layout/LinedList"/>
    <dgm:cxn modelId="{4C12FC36-45AE-7D4C-9207-1496323785C8}" type="presParOf" srcId="{6A0E7D7B-3944-499B-B6B6-8E733BC04DE4}" destId="{1DAF6463-9090-4D0C-A32C-8EB3478C28C2}" srcOrd="1" destOrd="0" presId="urn:microsoft.com/office/officeart/2008/layout/LinedList"/>
    <dgm:cxn modelId="{B65BFA40-EAD2-0446-966A-704D72DCDFB3}" type="presParOf" srcId="{1DAF6463-9090-4D0C-A32C-8EB3478C28C2}" destId="{F4D63F88-E476-464B-A616-235D1797DDB0}" srcOrd="0" destOrd="0" presId="urn:microsoft.com/office/officeart/2008/layout/LinedList"/>
    <dgm:cxn modelId="{0B72E8D6-7AF1-2341-B4C3-561A5DEDAE8F}" type="presParOf" srcId="{1DAF6463-9090-4D0C-A32C-8EB3478C28C2}" destId="{3FF07ACF-F09F-4DE3-AB03-AE2E4354334F}" srcOrd="1" destOrd="0" presId="urn:microsoft.com/office/officeart/2008/layout/LinedList"/>
    <dgm:cxn modelId="{A886EA8B-DD0F-EC4A-90A4-29EF4F8F9E5C}" type="presParOf" srcId="{1DAF6463-9090-4D0C-A32C-8EB3478C28C2}" destId="{E86CD1FF-6C03-4F59-88C3-3F492E44A3B9}" srcOrd="2" destOrd="0" presId="urn:microsoft.com/office/officeart/2008/layout/LinedList"/>
    <dgm:cxn modelId="{BF16A6D8-B278-C74E-A68E-F3E49ED50FD2}" type="presParOf" srcId="{6A0E7D7B-3944-499B-B6B6-8E733BC04DE4}" destId="{B4E4BAA1-6078-4E6C-8BC0-4C92A13039FB}" srcOrd="2" destOrd="0" presId="urn:microsoft.com/office/officeart/2008/layout/LinedList"/>
    <dgm:cxn modelId="{D26E2F13-2F89-0345-B5B9-3FF21D46B3AC}" type="presParOf" srcId="{6A0E7D7B-3944-499B-B6B6-8E733BC04DE4}" destId="{4BFD0ABF-E95D-4E15-89C8-A62891197F46}" srcOrd="3" destOrd="0" presId="urn:microsoft.com/office/officeart/2008/layout/LinedList"/>
    <dgm:cxn modelId="{6494653F-3DE0-5849-B6D2-B91EBBD21F60}" type="presParOf" srcId="{6A0E7D7B-3944-499B-B6B6-8E733BC04DE4}" destId="{BC31DB1B-6AF1-4DC8-83B6-6C836E2106B6}" srcOrd="4" destOrd="0" presId="urn:microsoft.com/office/officeart/2008/layout/LinedList"/>
    <dgm:cxn modelId="{9F785C5A-645C-8340-BBB0-515C5F36510E}" type="presParOf" srcId="{BC31DB1B-6AF1-4DC8-83B6-6C836E2106B6}" destId="{A8453BBA-6A51-4F0F-B4A7-8C9FF4E822A6}" srcOrd="0" destOrd="0" presId="urn:microsoft.com/office/officeart/2008/layout/LinedList"/>
    <dgm:cxn modelId="{F6CFAC3F-2739-3243-A279-062E9BB4AC61}" type="presParOf" srcId="{BC31DB1B-6AF1-4DC8-83B6-6C836E2106B6}" destId="{876B3311-A304-4B39-83B1-795E6628CE25}" srcOrd="1" destOrd="0" presId="urn:microsoft.com/office/officeart/2008/layout/LinedList"/>
    <dgm:cxn modelId="{6F8FC9BA-840D-2140-B48E-7D3D24331552}" type="presParOf" srcId="{BC31DB1B-6AF1-4DC8-83B6-6C836E2106B6}" destId="{F3B3F39F-0316-4B01-B61F-13F8897683B1}" srcOrd="2" destOrd="0" presId="urn:microsoft.com/office/officeart/2008/layout/LinedList"/>
    <dgm:cxn modelId="{00FD1524-AA0E-E340-9D13-4C3C275E2885}" type="presParOf" srcId="{6A0E7D7B-3944-499B-B6B6-8E733BC04DE4}" destId="{0577795E-44C4-451D-8B2A-EBFF9E1931BA}" srcOrd="5" destOrd="0" presId="urn:microsoft.com/office/officeart/2008/layout/LinedList"/>
    <dgm:cxn modelId="{2BE8ADE3-D948-2C4E-A6DD-A8B2FA6B8096}" type="presParOf" srcId="{6A0E7D7B-3944-499B-B6B6-8E733BC04DE4}" destId="{6A9730E7-DB9F-4E03-8724-8F09D2B10A18}" srcOrd="6" destOrd="0" presId="urn:microsoft.com/office/officeart/2008/layout/LinedList"/>
    <dgm:cxn modelId="{D48392B1-4467-C448-BB5C-77A6DEAA25BA}" type="presParOf" srcId="{6A0E7D7B-3944-499B-B6B6-8E733BC04DE4}" destId="{E3DE29F6-9142-456E-9FC8-4559A4583DD9}" srcOrd="7" destOrd="0" presId="urn:microsoft.com/office/officeart/2008/layout/LinedList"/>
    <dgm:cxn modelId="{6CBFDE69-B1CD-D642-9ACF-35BC41873587}" type="presParOf" srcId="{E3DE29F6-9142-456E-9FC8-4559A4583DD9}" destId="{829575D9-D8C9-4AF0-A167-30F716195E24}" srcOrd="0" destOrd="0" presId="urn:microsoft.com/office/officeart/2008/layout/LinedList"/>
    <dgm:cxn modelId="{B98C6B88-B44E-544C-9646-1D20BB0A9833}" type="presParOf" srcId="{E3DE29F6-9142-456E-9FC8-4559A4583DD9}" destId="{39C47579-A6BA-4963-8227-CBC0707FD7DC}" srcOrd="1" destOrd="0" presId="urn:microsoft.com/office/officeart/2008/layout/LinedList"/>
    <dgm:cxn modelId="{C0C9542C-3634-5D40-9261-B2754BE09469}" type="presParOf" srcId="{E3DE29F6-9142-456E-9FC8-4559A4583DD9}" destId="{6018A540-376C-4F6B-9095-3009FEAE873B}" srcOrd="2" destOrd="0" presId="urn:microsoft.com/office/officeart/2008/layout/LinedList"/>
    <dgm:cxn modelId="{79B5785A-5DC6-BC41-B083-29120DABA7A1}" type="presParOf" srcId="{6A0E7D7B-3944-499B-B6B6-8E733BC04DE4}" destId="{6ED10D84-E1D5-4C37-9119-FD7AC8666D09}" srcOrd="8" destOrd="0" presId="urn:microsoft.com/office/officeart/2008/layout/LinedList"/>
    <dgm:cxn modelId="{B5D2C379-B683-C449-AD61-22F7650C34DA}" type="presParOf" srcId="{6A0E7D7B-3944-499B-B6B6-8E733BC04DE4}" destId="{AA41CCB9-9E6E-467B-95DC-FF02D8BCAF8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6265E3-B7BA-4206-A33F-D14E93B355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E50DBE-A270-4A26-B65A-9D8158D20AD5}">
      <dgm:prSet custT="1"/>
      <dgm:spPr/>
      <dgm:t>
        <a:bodyPr/>
        <a:lstStyle/>
        <a:p>
          <a:pPr rtl="0"/>
          <a:endParaRPr lang="en-US" sz="2800" b="1" dirty="0">
            <a:solidFill>
              <a:schemeClr val="accent2"/>
            </a:solidFill>
          </a:endParaRPr>
        </a:p>
      </dgm:t>
    </dgm:pt>
    <dgm:pt modelId="{3583D27F-289B-4A79-9A5E-5042C1352443}" type="parTrans" cxnId="{147C6F86-A8CB-4B85-943D-3DEC1DEC8324}">
      <dgm:prSet/>
      <dgm:spPr/>
      <dgm:t>
        <a:bodyPr/>
        <a:lstStyle/>
        <a:p>
          <a:endParaRPr lang="en-US"/>
        </a:p>
      </dgm:t>
    </dgm:pt>
    <dgm:pt modelId="{D2B3D0A6-946B-42AD-B5E5-0AB790B022C5}" type="sibTrans" cxnId="{147C6F86-A8CB-4B85-943D-3DEC1DEC8324}">
      <dgm:prSet/>
      <dgm:spPr/>
      <dgm:t>
        <a:bodyPr/>
        <a:lstStyle/>
        <a:p>
          <a:endParaRPr lang="en-US"/>
        </a:p>
      </dgm:t>
    </dgm:pt>
    <dgm:pt modelId="{A2D2B7D9-ADAE-4ED4-A7BA-3DEF64BD4722}">
      <dgm:prSet custT="1"/>
      <dgm:spPr/>
      <dgm:t>
        <a:bodyPr/>
        <a:lstStyle/>
        <a:p>
          <a:pPr marL="0" indent="0" rtl="0"/>
          <a:r>
            <a:rPr lang="en-US" sz="2200" dirty="0" smtClean="0"/>
            <a:t>Contract with appropriate vendors</a:t>
          </a:r>
          <a:endParaRPr lang="en-US" sz="2200" dirty="0"/>
        </a:p>
      </dgm:t>
    </dgm:pt>
    <dgm:pt modelId="{02BDDF37-0405-4A07-A7C9-EBB0902C7083}" type="parTrans" cxnId="{DB7DBDE8-12DA-4A17-BEC4-633C44916FBF}">
      <dgm:prSet/>
      <dgm:spPr/>
      <dgm:t>
        <a:bodyPr/>
        <a:lstStyle/>
        <a:p>
          <a:endParaRPr lang="en-US"/>
        </a:p>
      </dgm:t>
    </dgm:pt>
    <dgm:pt modelId="{64BD7AFD-AAAE-42E4-8056-AA10658F21AC}" type="sibTrans" cxnId="{DB7DBDE8-12DA-4A17-BEC4-633C44916FBF}">
      <dgm:prSet/>
      <dgm:spPr/>
      <dgm:t>
        <a:bodyPr/>
        <a:lstStyle/>
        <a:p>
          <a:endParaRPr lang="en-US"/>
        </a:p>
      </dgm:t>
    </dgm:pt>
    <dgm:pt modelId="{22F61CF3-8E4D-4A83-A067-AD8E1B522ABB}">
      <dgm:prSet custT="1"/>
      <dgm:spPr/>
      <dgm:t>
        <a:bodyPr/>
        <a:lstStyle/>
        <a:p>
          <a:pPr rtl="0"/>
          <a:r>
            <a:rPr lang="en-US" sz="2200" dirty="0" smtClean="0"/>
            <a:t>Eliminate centralized server room</a:t>
          </a:r>
          <a:endParaRPr lang="en-US" sz="2200" dirty="0"/>
        </a:p>
      </dgm:t>
    </dgm:pt>
    <dgm:pt modelId="{1334F9B5-5E43-4181-A4BF-DE8405B157A9}" type="parTrans" cxnId="{0AD59DC6-D081-4156-92F2-B805C12FD86C}">
      <dgm:prSet/>
      <dgm:spPr/>
      <dgm:t>
        <a:bodyPr/>
        <a:lstStyle/>
        <a:p>
          <a:endParaRPr lang="en-US"/>
        </a:p>
      </dgm:t>
    </dgm:pt>
    <dgm:pt modelId="{8D417862-084C-4E2B-9DE1-E20376035F44}" type="sibTrans" cxnId="{0AD59DC6-D081-4156-92F2-B805C12FD86C}">
      <dgm:prSet/>
      <dgm:spPr/>
      <dgm:t>
        <a:bodyPr/>
        <a:lstStyle/>
        <a:p>
          <a:endParaRPr lang="en-US"/>
        </a:p>
      </dgm:t>
    </dgm:pt>
    <dgm:pt modelId="{26FEEE48-6A07-4ADC-854B-55E1F050B659}">
      <dgm:prSet custT="1"/>
      <dgm:spPr/>
      <dgm:t>
        <a:bodyPr/>
        <a:lstStyle/>
        <a:p>
          <a:pPr rtl="0"/>
          <a:r>
            <a:rPr lang="en-US" sz="2200" dirty="0" smtClean="0"/>
            <a:t>Invest in equipment, ISPs</a:t>
          </a:r>
          <a:endParaRPr lang="en-US" sz="2200" dirty="0"/>
        </a:p>
      </dgm:t>
    </dgm:pt>
    <dgm:pt modelId="{9E8EFFEC-5EB5-4D30-8490-D300B30F6BCA}" type="parTrans" cxnId="{7B45F510-BE64-48E4-92CE-4357994BE33E}">
      <dgm:prSet/>
      <dgm:spPr/>
      <dgm:t>
        <a:bodyPr/>
        <a:lstStyle/>
        <a:p>
          <a:endParaRPr lang="en-US"/>
        </a:p>
      </dgm:t>
    </dgm:pt>
    <dgm:pt modelId="{FBCF533E-BCCA-4B96-A501-976E369C8591}" type="sibTrans" cxnId="{7B45F510-BE64-48E4-92CE-4357994BE33E}">
      <dgm:prSet/>
      <dgm:spPr/>
      <dgm:t>
        <a:bodyPr/>
        <a:lstStyle/>
        <a:p>
          <a:endParaRPr lang="en-US"/>
        </a:p>
      </dgm:t>
    </dgm:pt>
    <dgm:pt modelId="{F9ACDA5D-839D-4EF7-BFDB-00C68AF3F80F}" type="pres">
      <dgm:prSet presAssocID="{9E6265E3-B7BA-4206-A33F-D14E93B355E3}" presName="vert0" presStyleCnt="0">
        <dgm:presLayoutVars>
          <dgm:dir/>
          <dgm:animOne val="branch"/>
          <dgm:animLvl val="lvl"/>
        </dgm:presLayoutVars>
      </dgm:prSet>
      <dgm:spPr/>
      <dgm:t>
        <a:bodyPr/>
        <a:lstStyle/>
        <a:p>
          <a:endParaRPr lang="en-US"/>
        </a:p>
      </dgm:t>
    </dgm:pt>
    <dgm:pt modelId="{64D00CFE-EF57-4D21-B603-9C20B3130B08}" type="pres">
      <dgm:prSet presAssocID="{5AE50DBE-A270-4A26-B65A-9D8158D20AD5}" presName="thickLine" presStyleLbl="alignNode1" presStyleIdx="0" presStyleCnt="1" custLinFactNeighborY="-443"/>
      <dgm:spPr/>
      <dgm:t>
        <a:bodyPr/>
        <a:lstStyle/>
        <a:p>
          <a:endParaRPr lang="en-US"/>
        </a:p>
      </dgm:t>
    </dgm:pt>
    <dgm:pt modelId="{262D818C-BAA9-46A3-983F-257B1E30C965}" type="pres">
      <dgm:prSet presAssocID="{5AE50DBE-A270-4A26-B65A-9D8158D20AD5}" presName="horz1" presStyleCnt="0"/>
      <dgm:spPr/>
    </dgm:pt>
    <dgm:pt modelId="{CA817A19-7A40-4397-AFEA-E73F6EC8C51B}" type="pres">
      <dgm:prSet presAssocID="{5AE50DBE-A270-4A26-B65A-9D8158D20AD5}" presName="tx1" presStyleLbl="revTx" presStyleIdx="0" presStyleCnt="4" custScaleX="142328"/>
      <dgm:spPr/>
      <dgm:t>
        <a:bodyPr/>
        <a:lstStyle/>
        <a:p>
          <a:endParaRPr lang="en-US"/>
        </a:p>
      </dgm:t>
    </dgm:pt>
    <dgm:pt modelId="{6A0E7D7B-3944-499B-B6B6-8E733BC04DE4}" type="pres">
      <dgm:prSet presAssocID="{5AE50DBE-A270-4A26-B65A-9D8158D20AD5}" presName="vert1" presStyleCnt="0"/>
      <dgm:spPr/>
    </dgm:pt>
    <dgm:pt modelId="{130B11FE-D177-41D3-97B7-3C7A05EE2201}" type="pres">
      <dgm:prSet presAssocID="{A2D2B7D9-ADAE-4ED4-A7BA-3DEF64BD4722}" presName="vertSpace2a" presStyleCnt="0"/>
      <dgm:spPr/>
    </dgm:pt>
    <dgm:pt modelId="{1DAF6463-9090-4D0C-A32C-8EB3478C28C2}" type="pres">
      <dgm:prSet presAssocID="{A2D2B7D9-ADAE-4ED4-A7BA-3DEF64BD4722}" presName="horz2" presStyleCnt="0"/>
      <dgm:spPr/>
    </dgm:pt>
    <dgm:pt modelId="{F4D63F88-E476-464B-A616-235D1797DDB0}" type="pres">
      <dgm:prSet presAssocID="{A2D2B7D9-ADAE-4ED4-A7BA-3DEF64BD4722}" presName="horzSpace2" presStyleCnt="0"/>
      <dgm:spPr/>
    </dgm:pt>
    <dgm:pt modelId="{3FF07ACF-F09F-4DE3-AB03-AE2E4354334F}" type="pres">
      <dgm:prSet presAssocID="{A2D2B7D9-ADAE-4ED4-A7BA-3DEF64BD4722}" presName="tx2" presStyleLbl="revTx" presStyleIdx="1" presStyleCnt="4" custScaleX="86297" custScaleY="71824" custLinFactNeighborX="-1554" custLinFactNeighborY="12249"/>
      <dgm:spPr/>
      <dgm:t>
        <a:bodyPr/>
        <a:lstStyle/>
        <a:p>
          <a:endParaRPr lang="en-US"/>
        </a:p>
      </dgm:t>
    </dgm:pt>
    <dgm:pt modelId="{E86CD1FF-6C03-4F59-88C3-3F492E44A3B9}" type="pres">
      <dgm:prSet presAssocID="{A2D2B7D9-ADAE-4ED4-A7BA-3DEF64BD4722}" presName="vert2" presStyleCnt="0"/>
      <dgm:spPr/>
    </dgm:pt>
    <dgm:pt modelId="{B4E4BAA1-6078-4E6C-8BC0-4C92A13039FB}" type="pres">
      <dgm:prSet presAssocID="{A2D2B7D9-ADAE-4ED4-A7BA-3DEF64BD4722}" presName="thinLine2b" presStyleLbl="callout" presStyleIdx="0" presStyleCnt="3" custLinFactY="101441" custLinFactNeighborY="200000"/>
      <dgm:spPr/>
    </dgm:pt>
    <dgm:pt modelId="{4BFD0ABF-E95D-4E15-89C8-A62891197F46}" type="pres">
      <dgm:prSet presAssocID="{A2D2B7D9-ADAE-4ED4-A7BA-3DEF64BD4722}" presName="vertSpace2b" presStyleCnt="0"/>
      <dgm:spPr/>
    </dgm:pt>
    <dgm:pt modelId="{BC31DB1B-6AF1-4DC8-83B6-6C836E2106B6}" type="pres">
      <dgm:prSet presAssocID="{22F61CF3-8E4D-4A83-A067-AD8E1B522ABB}" presName="horz2" presStyleCnt="0"/>
      <dgm:spPr/>
    </dgm:pt>
    <dgm:pt modelId="{A8453BBA-6A51-4F0F-B4A7-8C9FF4E822A6}" type="pres">
      <dgm:prSet presAssocID="{22F61CF3-8E4D-4A83-A067-AD8E1B522ABB}" presName="horzSpace2" presStyleCnt="0"/>
      <dgm:spPr/>
    </dgm:pt>
    <dgm:pt modelId="{876B3311-A304-4B39-83B1-795E6628CE25}" type="pres">
      <dgm:prSet presAssocID="{22F61CF3-8E4D-4A83-A067-AD8E1B522ABB}" presName="tx2" presStyleLbl="revTx" presStyleIdx="2" presStyleCnt="4" custScaleY="87398" custLinFactNeighborX="-1776" custLinFactNeighborY="21937"/>
      <dgm:spPr/>
      <dgm:t>
        <a:bodyPr/>
        <a:lstStyle/>
        <a:p>
          <a:endParaRPr lang="en-US"/>
        </a:p>
      </dgm:t>
    </dgm:pt>
    <dgm:pt modelId="{F3B3F39F-0316-4B01-B61F-13F8897683B1}" type="pres">
      <dgm:prSet presAssocID="{22F61CF3-8E4D-4A83-A067-AD8E1B522ABB}" presName="vert2" presStyleCnt="0"/>
      <dgm:spPr/>
    </dgm:pt>
    <dgm:pt modelId="{0577795E-44C4-451D-8B2A-EBFF9E1931BA}" type="pres">
      <dgm:prSet presAssocID="{22F61CF3-8E4D-4A83-A067-AD8E1B522ABB}" presName="thinLine2b" presStyleLbl="callout" presStyleIdx="1" presStyleCnt="3" custLinFactY="1303" custLinFactNeighborY="100000"/>
      <dgm:spPr/>
    </dgm:pt>
    <dgm:pt modelId="{6A9730E7-DB9F-4E03-8724-8F09D2B10A18}" type="pres">
      <dgm:prSet presAssocID="{22F61CF3-8E4D-4A83-A067-AD8E1B522ABB}" presName="vertSpace2b" presStyleCnt="0"/>
      <dgm:spPr/>
    </dgm:pt>
    <dgm:pt modelId="{E3DE29F6-9142-456E-9FC8-4559A4583DD9}" type="pres">
      <dgm:prSet presAssocID="{26FEEE48-6A07-4ADC-854B-55E1F050B659}" presName="horz2" presStyleCnt="0"/>
      <dgm:spPr/>
    </dgm:pt>
    <dgm:pt modelId="{829575D9-D8C9-4AF0-A167-30F716195E24}" type="pres">
      <dgm:prSet presAssocID="{26FEEE48-6A07-4ADC-854B-55E1F050B659}" presName="horzSpace2" presStyleCnt="0"/>
      <dgm:spPr/>
    </dgm:pt>
    <dgm:pt modelId="{39C47579-A6BA-4963-8227-CBC0707FD7DC}" type="pres">
      <dgm:prSet presAssocID="{26FEEE48-6A07-4ADC-854B-55E1F050B659}" presName="tx2" presStyleLbl="revTx" presStyleIdx="3" presStyleCnt="4" custScaleY="74000" custLinFactNeighborX="-1336" custLinFactNeighborY="5243"/>
      <dgm:spPr/>
      <dgm:t>
        <a:bodyPr/>
        <a:lstStyle/>
        <a:p>
          <a:endParaRPr lang="en-US"/>
        </a:p>
      </dgm:t>
    </dgm:pt>
    <dgm:pt modelId="{6018A540-376C-4F6B-9095-3009FEAE873B}" type="pres">
      <dgm:prSet presAssocID="{26FEEE48-6A07-4ADC-854B-55E1F050B659}" presName="vert2" presStyleCnt="0"/>
      <dgm:spPr/>
    </dgm:pt>
    <dgm:pt modelId="{6ED10D84-E1D5-4C37-9119-FD7AC8666D09}" type="pres">
      <dgm:prSet presAssocID="{26FEEE48-6A07-4ADC-854B-55E1F050B659}" presName="thinLine2b" presStyleLbl="callout" presStyleIdx="2" presStyleCnt="3" custLinFactY="100000" custLinFactNeighborY="100183"/>
      <dgm:spPr/>
    </dgm:pt>
    <dgm:pt modelId="{AA41CCB9-9E6E-467B-95DC-FF02D8BCAF87}" type="pres">
      <dgm:prSet presAssocID="{26FEEE48-6A07-4ADC-854B-55E1F050B659}" presName="vertSpace2b" presStyleCnt="0"/>
      <dgm:spPr/>
    </dgm:pt>
  </dgm:ptLst>
  <dgm:cxnLst>
    <dgm:cxn modelId="{0AD59DC6-D081-4156-92F2-B805C12FD86C}" srcId="{5AE50DBE-A270-4A26-B65A-9D8158D20AD5}" destId="{22F61CF3-8E4D-4A83-A067-AD8E1B522ABB}" srcOrd="1" destOrd="0" parTransId="{1334F9B5-5E43-4181-A4BF-DE8405B157A9}" sibTransId="{8D417862-084C-4E2B-9DE1-E20376035F44}"/>
    <dgm:cxn modelId="{3D759BAF-809D-B447-A248-E8B6C06CF5A6}" type="presOf" srcId="{9E6265E3-B7BA-4206-A33F-D14E93B355E3}" destId="{F9ACDA5D-839D-4EF7-BFDB-00C68AF3F80F}" srcOrd="0" destOrd="0" presId="urn:microsoft.com/office/officeart/2008/layout/LinedList"/>
    <dgm:cxn modelId="{9B912038-A922-A44B-A6BF-C47E147D8947}" type="presOf" srcId="{A2D2B7D9-ADAE-4ED4-A7BA-3DEF64BD4722}" destId="{3FF07ACF-F09F-4DE3-AB03-AE2E4354334F}" srcOrd="0" destOrd="0" presId="urn:microsoft.com/office/officeart/2008/layout/LinedList"/>
    <dgm:cxn modelId="{DB7DBDE8-12DA-4A17-BEC4-633C44916FBF}" srcId="{5AE50DBE-A270-4A26-B65A-9D8158D20AD5}" destId="{A2D2B7D9-ADAE-4ED4-A7BA-3DEF64BD4722}" srcOrd="0" destOrd="0" parTransId="{02BDDF37-0405-4A07-A7C9-EBB0902C7083}" sibTransId="{64BD7AFD-AAAE-42E4-8056-AA10658F21AC}"/>
    <dgm:cxn modelId="{7B45F510-BE64-48E4-92CE-4357994BE33E}" srcId="{5AE50DBE-A270-4A26-B65A-9D8158D20AD5}" destId="{26FEEE48-6A07-4ADC-854B-55E1F050B659}" srcOrd="2" destOrd="0" parTransId="{9E8EFFEC-5EB5-4D30-8490-D300B30F6BCA}" sibTransId="{FBCF533E-BCCA-4B96-A501-976E369C8591}"/>
    <dgm:cxn modelId="{BA4A8D55-326C-0643-A028-7B0AAE045DCF}" type="presOf" srcId="{26FEEE48-6A07-4ADC-854B-55E1F050B659}" destId="{39C47579-A6BA-4963-8227-CBC0707FD7DC}" srcOrd="0" destOrd="0" presId="urn:microsoft.com/office/officeart/2008/layout/LinedList"/>
    <dgm:cxn modelId="{147C6F86-A8CB-4B85-943D-3DEC1DEC8324}" srcId="{9E6265E3-B7BA-4206-A33F-D14E93B355E3}" destId="{5AE50DBE-A270-4A26-B65A-9D8158D20AD5}" srcOrd="0" destOrd="0" parTransId="{3583D27F-289B-4A79-9A5E-5042C1352443}" sibTransId="{D2B3D0A6-946B-42AD-B5E5-0AB790B022C5}"/>
    <dgm:cxn modelId="{B8B92068-048E-D340-8572-8CC0DF054CA5}" type="presOf" srcId="{22F61CF3-8E4D-4A83-A067-AD8E1B522ABB}" destId="{876B3311-A304-4B39-83B1-795E6628CE25}" srcOrd="0" destOrd="0" presId="urn:microsoft.com/office/officeart/2008/layout/LinedList"/>
    <dgm:cxn modelId="{0B48C364-077F-6843-AFCA-EA82C6F1E5D7}" type="presOf" srcId="{5AE50DBE-A270-4A26-B65A-9D8158D20AD5}" destId="{CA817A19-7A40-4397-AFEA-E73F6EC8C51B}" srcOrd="0" destOrd="0" presId="urn:microsoft.com/office/officeart/2008/layout/LinedList"/>
    <dgm:cxn modelId="{B469BD17-695E-E844-B923-CE446C098E92}" type="presParOf" srcId="{F9ACDA5D-839D-4EF7-BFDB-00C68AF3F80F}" destId="{64D00CFE-EF57-4D21-B603-9C20B3130B08}" srcOrd="0" destOrd="0" presId="urn:microsoft.com/office/officeart/2008/layout/LinedList"/>
    <dgm:cxn modelId="{7E83FC62-4FB3-CD47-9B1C-5B6C7A63F5BB}" type="presParOf" srcId="{F9ACDA5D-839D-4EF7-BFDB-00C68AF3F80F}" destId="{262D818C-BAA9-46A3-983F-257B1E30C965}" srcOrd="1" destOrd="0" presId="urn:microsoft.com/office/officeart/2008/layout/LinedList"/>
    <dgm:cxn modelId="{59F211E1-BF16-FB48-BD29-D31BC4DFF451}" type="presParOf" srcId="{262D818C-BAA9-46A3-983F-257B1E30C965}" destId="{CA817A19-7A40-4397-AFEA-E73F6EC8C51B}" srcOrd="0" destOrd="0" presId="urn:microsoft.com/office/officeart/2008/layout/LinedList"/>
    <dgm:cxn modelId="{43A9415D-E700-094B-8C29-74EE708DF197}" type="presParOf" srcId="{262D818C-BAA9-46A3-983F-257B1E30C965}" destId="{6A0E7D7B-3944-499B-B6B6-8E733BC04DE4}" srcOrd="1" destOrd="0" presId="urn:microsoft.com/office/officeart/2008/layout/LinedList"/>
    <dgm:cxn modelId="{BD1C4B85-A6E5-CE42-B5E9-9914BF48B2AA}" type="presParOf" srcId="{6A0E7D7B-3944-499B-B6B6-8E733BC04DE4}" destId="{130B11FE-D177-41D3-97B7-3C7A05EE2201}" srcOrd="0" destOrd="0" presId="urn:microsoft.com/office/officeart/2008/layout/LinedList"/>
    <dgm:cxn modelId="{1EAF80A5-FCC8-6E4C-AAB8-A645A6FDEB5B}" type="presParOf" srcId="{6A0E7D7B-3944-499B-B6B6-8E733BC04DE4}" destId="{1DAF6463-9090-4D0C-A32C-8EB3478C28C2}" srcOrd="1" destOrd="0" presId="urn:microsoft.com/office/officeart/2008/layout/LinedList"/>
    <dgm:cxn modelId="{3D662B46-8E85-E34F-980E-A610E822CED3}" type="presParOf" srcId="{1DAF6463-9090-4D0C-A32C-8EB3478C28C2}" destId="{F4D63F88-E476-464B-A616-235D1797DDB0}" srcOrd="0" destOrd="0" presId="urn:microsoft.com/office/officeart/2008/layout/LinedList"/>
    <dgm:cxn modelId="{D3DBC578-895C-7D42-8DFD-F6B6CD9051F2}" type="presParOf" srcId="{1DAF6463-9090-4D0C-A32C-8EB3478C28C2}" destId="{3FF07ACF-F09F-4DE3-AB03-AE2E4354334F}" srcOrd="1" destOrd="0" presId="urn:microsoft.com/office/officeart/2008/layout/LinedList"/>
    <dgm:cxn modelId="{EEF338D5-ED43-CC47-B36A-6B623ACBEA21}" type="presParOf" srcId="{1DAF6463-9090-4D0C-A32C-8EB3478C28C2}" destId="{E86CD1FF-6C03-4F59-88C3-3F492E44A3B9}" srcOrd="2" destOrd="0" presId="urn:microsoft.com/office/officeart/2008/layout/LinedList"/>
    <dgm:cxn modelId="{11E75D5C-E3E1-064D-9435-9C592C07FC91}" type="presParOf" srcId="{6A0E7D7B-3944-499B-B6B6-8E733BC04DE4}" destId="{B4E4BAA1-6078-4E6C-8BC0-4C92A13039FB}" srcOrd="2" destOrd="0" presId="urn:microsoft.com/office/officeart/2008/layout/LinedList"/>
    <dgm:cxn modelId="{671F0E38-AE36-4240-B615-1F56170028D9}" type="presParOf" srcId="{6A0E7D7B-3944-499B-B6B6-8E733BC04DE4}" destId="{4BFD0ABF-E95D-4E15-89C8-A62891197F46}" srcOrd="3" destOrd="0" presId="urn:microsoft.com/office/officeart/2008/layout/LinedList"/>
    <dgm:cxn modelId="{E42B5966-9822-4447-A03B-94CB547C9A80}" type="presParOf" srcId="{6A0E7D7B-3944-499B-B6B6-8E733BC04DE4}" destId="{BC31DB1B-6AF1-4DC8-83B6-6C836E2106B6}" srcOrd="4" destOrd="0" presId="urn:microsoft.com/office/officeart/2008/layout/LinedList"/>
    <dgm:cxn modelId="{8DF45259-0246-1148-8746-5573365C3A90}" type="presParOf" srcId="{BC31DB1B-6AF1-4DC8-83B6-6C836E2106B6}" destId="{A8453BBA-6A51-4F0F-B4A7-8C9FF4E822A6}" srcOrd="0" destOrd="0" presId="urn:microsoft.com/office/officeart/2008/layout/LinedList"/>
    <dgm:cxn modelId="{90E1D7F2-B62A-D94C-8E25-4AB2024F8C6B}" type="presParOf" srcId="{BC31DB1B-6AF1-4DC8-83B6-6C836E2106B6}" destId="{876B3311-A304-4B39-83B1-795E6628CE25}" srcOrd="1" destOrd="0" presId="urn:microsoft.com/office/officeart/2008/layout/LinedList"/>
    <dgm:cxn modelId="{F07563E5-C5FD-3541-820B-FF972BA316D3}" type="presParOf" srcId="{BC31DB1B-6AF1-4DC8-83B6-6C836E2106B6}" destId="{F3B3F39F-0316-4B01-B61F-13F8897683B1}" srcOrd="2" destOrd="0" presId="urn:microsoft.com/office/officeart/2008/layout/LinedList"/>
    <dgm:cxn modelId="{900008BB-D4CB-AF40-B8FC-D7F9295BDCD1}" type="presParOf" srcId="{6A0E7D7B-3944-499B-B6B6-8E733BC04DE4}" destId="{0577795E-44C4-451D-8B2A-EBFF9E1931BA}" srcOrd="5" destOrd="0" presId="urn:microsoft.com/office/officeart/2008/layout/LinedList"/>
    <dgm:cxn modelId="{16B806EC-5A69-8F4D-9DDE-C19EAB866877}" type="presParOf" srcId="{6A0E7D7B-3944-499B-B6B6-8E733BC04DE4}" destId="{6A9730E7-DB9F-4E03-8724-8F09D2B10A18}" srcOrd="6" destOrd="0" presId="urn:microsoft.com/office/officeart/2008/layout/LinedList"/>
    <dgm:cxn modelId="{28857E7B-2CF1-A746-ABFC-A85B287F8666}" type="presParOf" srcId="{6A0E7D7B-3944-499B-B6B6-8E733BC04DE4}" destId="{E3DE29F6-9142-456E-9FC8-4559A4583DD9}" srcOrd="7" destOrd="0" presId="urn:microsoft.com/office/officeart/2008/layout/LinedList"/>
    <dgm:cxn modelId="{DC7BEC7F-7635-314B-8E58-A3C77F907B25}" type="presParOf" srcId="{E3DE29F6-9142-456E-9FC8-4559A4583DD9}" destId="{829575D9-D8C9-4AF0-A167-30F716195E24}" srcOrd="0" destOrd="0" presId="urn:microsoft.com/office/officeart/2008/layout/LinedList"/>
    <dgm:cxn modelId="{887E18AF-028E-F341-B091-E335286AA364}" type="presParOf" srcId="{E3DE29F6-9142-456E-9FC8-4559A4583DD9}" destId="{39C47579-A6BA-4963-8227-CBC0707FD7DC}" srcOrd="1" destOrd="0" presId="urn:microsoft.com/office/officeart/2008/layout/LinedList"/>
    <dgm:cxn modelId="{04B0B8A8-EE7B-0944-921E-8CC2C9D48D4C}" type="presParOf" srcId="{E3DE29F6-9142-456E-9FC8-4559A4583DD9}" destId="{6018A540-376C-4F6B-9095-3009FEAE873B}" srcOrd="2" destOrd="0" presId="urn:microsoft.com/office/officeart/2008/layout/LinedList"/>
    <dgm:cxn modelId="{13744F8D-8FFA-ED4F-832C-82DD05A0FB42}" type="presParOf" srcId="{6A0E7D7B-3944-499B-B6B6-8E733BC04DE4}" destId="{6ED10D84-E1D5-4C37-9119-FD7AC8666D09}" srcOrd="8" destOrd="0" presId="urn:microsoft.com/office/officeart/2008/layout/LinedList"/>
    <dgm:cxn modelId="{9775D22E-9739-6341-8509-D140C170DE51}" type="presParOf" srcId="{6A0E7D7B-3944-499B-B6B6-8E733BC04DE4}" destId="{AA41CCB9-9E6E-467B-95DC-FF02D8BCAF8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F0ECC-D462-400F-A7C9-41C7F6B54649}">
      <dsp:nvSpPr>
        <dsp:cNvPr id="0" name=""/>
        <dsp:cNvSpPr/>
      </dsp:nvSpPr>
      <dsp:spPr>
        <a:xfrm>
          <a:off x="0" y="374170"/>
          <a:ext cx="6387483" cy="129285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latin typeface="Helvetica"/>
              <a:cs typeface="Helvetica"/>
            </a:rPr>
            <a:t>Steve Birnbaum,</a:t>
          </a:r>
        </a:p>
        <a:p>
          <a:pPr lvl="0" algn="l" defTabSz="977900" rtl="0">
            <a:lnSpc>
              <a:spcPct val="90000"/>
            </a:lnSpc>
            <a:spcBef>
              <a:spcPct val="0"/>
            </a:spcBef>
            <a:spcAft>
              <a:spcPct val="35000"/>
            </a:spcAft>
          </a:pPr>
          <a:r>
            <a:rPr lang="en-US" sz="2200" kern="1200" dirty="0" smtClean="0">
              <a:latin typeface="Helvetica"/>
              <a:cs typeface="Helvetica"/>
            </a:rPr>
            <a:t>Vice President </a:t>
          </a:r>
          <a:br>
            <a:rPr lang="en-US" sz="2200" kern="1200" dirty="0" smtClean="0">
              <a:latin typeface="Helvetica"/>
              <a:cs typeface="Helvetica"/>
            </a:rPr>
          </a:br>
          <a:r>
            <a:rPr lang="en-US" sz="2200" kern="1200" dirty="0" smtClean="0">
              <a:latin typeface="Helvetica"/>
              <a:cs typeface="Helvetica"/>
            </a:rPr>
            <a:t>SofTrek Corporation/ClearView CRM</a:t>
          </a:r>
          <a:endParaRPr lang="en-US" sz="2200" kern="1200" dirty="0">
            <a:latin typeface="Helvetica"/>
            <a:cs typeface="Helvetica"/>
          </a:endParaRPr>
        </a:p>
      </dsp:txBody>
      <dsp:txXfrm>
        <a:off x="63112" y="437282"/>
        <a:ext cx="6261259" cy="11666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00CFE-EF57-4D21-B603-9C20B3130B08}">
      <dsp:nvSpPr>
        <dsp:cNvPr id="0" name=""/>
        <dsp:cNvSpPr/>
      </dsp:nvSpPr>
      <dsp:spPr>
        <a:xfrm>
          <a:off x="0" y="0"/>
          <a:ext cx="741687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17A19-7A40-4397-AFEA-E73F6EC8C51B}">
      <dsp:nvSpPr>
        <dsp:cNvPr id="0" name=""/>
        <dsp:cNvSpPr/>
      </dsp:nvSpPr>
      <dsp:spPr>
        <a:xfrm>
          <a:off x="0" y="0"/>
          <a:ext cx="1946316" cy="2458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endParaRPr lang="en-US" sz="2800" b="1" kern="1200" dirty="0">
            <a:solidFill>
              <a:schemeClr val="accent2"/>
            </a:solidFill>
          </a:endParaRPr>
        </a:p>
      </dsp:txBody>
      <dsp:txXfrm>
        <a:off x="0" y="0"/>
        <a:ext cx="1946316" cy="2458131"/>
      </dsp:txXfrm>
    </dsp:sp>
    <dsp:sp modelId="{3FF07ACF-F09F-4DE3-AB03-AE2E4354334F}">
      <dsp:nvSpPr>
        <dsp:cNvPr id="0" name=""/>
        <dsp:cNvSpPr/>
      </dsp:nvSpPr>
      <dsp:spPr>
        <a:xfrm>
          <a:off x="1965468" y="148649"/>
          <a:ext cx="4631892" cy="61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pPr>
          <a:r>
            <a:rPr lang="en-US" sz="2200" kern="1200" dirty="0" smtClean="0"/>
            <a:t>Professionalize IT services</a:t>
          </a:r>
          <a:endParaRPr lang="en-US" sz="2200" kern="1200" dirty="0"/>
        </a:p>
      </dsp:txBody>
      <dsp:txXfrm>
        <a:off x="1965468" y="148649"/>
        <a:ext cx="4631892" cy="618969"/>
      </dsp:txXfrm>
    </dsp:sp>
    <dsp:sp modelId="{B4E4BAA1-6078-4E6C-8BC0-4C92A13039FB}">
      <dsp:nvSpPr>
        <dsp:cNvPr id="0" name=""/>
        <dsp:cNvSpPr/>
      </dsp:nvSpPr>
      <dsp:spPr>
        <a:xfrm>
          <a:off x="1946316" y="784755"/>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6B3311-A304-4B39-83B1-795E6628CE25}">
      <dsp:nvSpPr>
        <dsp:cNvPr id="0" name=""/>
        <dsp:cNvSpPr/>
      </dsp:nvSpPr>
      <dsp:spPr>
        <a:xfrm>
          <a:off x="1953553" y="894197"/>
          <a:ext cx="5367385" cy="997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Collaborate with hosting vendor on policies, procedures</a:t>
          </a:r>
          <a:endParaRPr lang="en-US" sz="2200" kern="1200" dirty="0"/>
        </a:p>
      </dsp:txBody>
      <dsp:txXfrm>
        <a:off x="1953553" y="894197"/>
        <a:ext cx="5367385" cy="997793"/>
      </dsp:txXfrm>
    </dsp:sp>
    <dsp:sp modelId="{0577795E-44C4-451D-8B2A-EBFF9E1931BA}">
      <dsp:nvSpPr>
        <dsp:cNvPr id="0" name=""/>
        <dsp:cNvSpPr/>
      </dsp:nvSpPr>
      <dsp:spPr>
        <a:xfrm>
          <a:off x="1946316" y="1821681"/>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C47579-A6BA-4963-8227-CBC0707FD7DC}">
      <dsp:nvSpPr>
        <dsp:cNvPr id="0" name=""/>
        <dsp:cNvSpPr/>
      </dsp:nvSpPr>
      <dsp:spPr>
        <a:xfrm>
          <a:off x="1977169" y="1791048"/>
          <a:ext cx="5367385" cy="667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Treat all offices alike</a:t>
          </a:r>
          <a:endParaRPr lang="en-US" sz="2200" kern="1200" dirty="0"/>
        </a:p>
      </dsp:txBody>
      <dsp:txXfrm>
        <a:off x="1977169" y="1791048"/>
        <a:ext cx="5367385" cy="667082"/>
      </dsp:txXfrm>
    </dsp:sp>
    <dsp:sp modelId="{6ED10D84-E1D5-4C37-9119-FD7AC8666D09}">
      <dsp:nvSpPr>
        <dsp:cNvPr id="0" name=""/>
        <dsp:cNvSpPr/>
      </dsp:nvSpPr>
      <dsp:spPr>
        <a:xfrm>
          <a:off x="1946316" y="2458131"/>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00CFE-EF57-4D21-B603-9C20B3130B08}">
      <dsp:nvSpPr>
        <dsp:cNvPr id="0" name=""/>
        <dsp:cNvSpPr/>
      </dsp:nvSpPr>
      <dsp:spPr>
        <a:xfrm>
          <a:off x="0" y="0"/>
          <a:ext cx="741687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17A19-7A40-4397-AFEA-E73F6EC8C51B}">
      <dsp:nvSpPr>
        <dsp:cNvPr id="0" name=""/>
        <dsp:cNvSpPr/>
      </dsp:nvSpPr>
      <dsp:spPr>
        <a:xfrm>
          <a:off x="0" y="0"/>
          <a:ext cx="1946316" cy="321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endParaRPr lang="en-US" sz="2800" b="1" kern="1200" dirty="0">
            <a:solidFill>
              <a:schemeClr val="accent2"/>
            </a:solidFill>
          </a:endParaRPr>
        </a:p>
      </dsp:txBody>
      <dsp:txXfrm>
        <a:off x="0" y="0"/>
        <a:ext cx="1946316" cy="3217823"/>
      </dsp:txXfrm>
    </dsp:sp>
    <dsp:sp modelId="{3FF07ACF-F09F-4DE3-AB03-AE2E4354334F}">
      <dsp:nvSpPr>
        <dsp:cNvPr id="0" name=""/>
        <dsp:cNvSpPr/>
      </dsp:nvSpPr>
      <dsp:spPr>
        <a:xfrm>
          <a:off x="1965468" y="125480"/>
          <a:ext cx="4631892" cy="522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pPr>
          <a:r>
            <a:rPr lang="en-US" sz="2200" kern="1200" dirty="0" smtClean="0"/>
            <a:t>Treat all offices alike</a:t>
          </a:r>
          <a:endParaRPr lang="en-US" sz="2200" kern="1200" dirty="0"/>
        </a:p>
      </dsp:txBody>
      <dsp:txXfrm>
        <a:off x="1965468" y="125480"/>
        <a:ext cx="4631892" cy="522495"/>
      </dsp:txXfrm>
    </dsp:sp>
    <dsp:sp modelId="{B4E4BAA1-6078-4E6C-8BC0-4C92A13039FB}">
      <dsp:nvSpPr>
        <dsp:cNvPr id="0" name=""/>
        <dsp:cNvSpPr/>
      </dsp:nvSpPr>
      <dsp:spPr>
        <a:xfrm>
          <a:off x="1946316" y="668134"/>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6B3311-A304-4B39-83B1-795E6628CE25}">
      <dsp:nvSpPr>
        <dsp:cNvPr id="0" name=""/>
        <dsp:cNvSpPr/>
      </dsp:nvSpPr>
      <dsp:spPr>
        <a:xfrm>
          <a:off x="1953553" y="754826"/>
          <a:ext cx="5367385" cy="63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Include all units in decisions</a:t>
          </a:r>
          <a:endParaRPr lang="en-US" sz="2200" kern="1200" dirty="0"/>
        </a:p>
      </dsp:txBody>
      <dsp:txXfrm>
        <a:off x="1953553" y="754826"/>
        <a:ext cx="5367385" cy="635791"/>
      </dsp:txXfrm>
    </dsp:sp>
    <dsp:sp modelId="{0577795E-44C4-451D-8B2A-EBFF9E1931BA}">
      <dsp:nvSpPr>
        <dsp:cNvPr id="0" name=""/>
        <dsp:cNvSpPr/>
      </dsp:nvSpPr>
      <dsp:spPr>
        <a:xfrm>
          <a:off x="1946316" y="1267876"/>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C47579-A6BA-4963-8227-CBC0707FD7DC}">
      <dsp:nvSpPr>
        <dsp:cNvPr id="0" name=""/>
        <dsp:cNvSpPr/>
      </dsp:nvSpPr>
      <dsp:spPr>
        <a:xfrm>
          <a:off x="1977169" y="1341165"/>
          <a:ext cx="5367385" cy="53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Maintain realistic expectations</a:t>
          </a:r>
          <a:endParaRPr lang="en-US" sz="2200" kern="1200" dirty="0"/>
        </a:p>
      </dsp:txBody>
      <dsp:txXfrm>
        <a:off x="1977169" y="1341165"/>
        <a:ext cx="5367385" cy="538325"/>
      </dsp:txXfrm>
    </dsp:sp>
    <dsp:sp modelId="{6ED10D84-E1D5-4C37-9119-FD7AC8666D09}">
      <dsp:nvSpPr>
        <dsp:cNvPr id="0" name=""/>
        <dsp:cNvSpPr/>
      </dsp:nvSpPr>
      <dsp:spPr>
        <a:xfrm>
          <a:off x="1946316" y="1939168"/>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CCA0C6-8A65-D342-BE21-72080833C0FF}">
      <dsp:nvSpPr>
        <dsp:cNvPr id="0" name=""/>
        <dsp:cNvSpPr/>
      </dsp:nvSpPr>
      <dsp:spPr>
        <a:xfrm>
          <a:off x="2001430" y="1998038"/>
          <a:ext cx="5367385" cy="72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Stay flexible</a:t>
          </a:r>
          <a:endParaRPr lang="en-US" sz="2200" kern="1200" dirty="0"/>
        </a:p>
      </dsp:txBody>
      <dsp:txXfrm>
        <a:off x="2001430" y="1998038"/>
        <a:ext cx="5367385" cy="727466"/>
      </dsp:txXfrm>
    </dsp:sp>
    <dsp:sp modelId="{8C3E16D6-8197-D644-BB66-131E93079707}">
      <dsp:nvSpPr>
        <dsp:cNvPr id="0" name=""/>
        <dsp:cNvSpPr/>
      </dsp:nvSpPr>
      <dsp:spPr>
        <a:xfrm>
          <a:off x="1946316" y="2569572"/>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2362E-6D5B-DE4A-895A-5AF080DD9058}">
      <dsp:nvSpPr>
        <dsp:cNvPr id="0" name=""/>
        <dsp:cNvSpPr/>
      </dsp:nvSpPr>
      <dsp:spPr>
        <a:xfrm>
          <a:off x="2013292" y="2642469"/>
          <a:ext cx="5367385" cy="575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Set backup retention schedule</a:t>
          </a:r>
          <a:endParaRPr lang="en-US" sz="2200" kern="1200" dirty="0"/>
        </a:p>
      </dsp:txBody>
      <dsp:txXfrm>
        <a:off x="2013292" y="2642469"/>
        <a:ext cx="5367385" cy="575353"/>
      </dsp:txXfrm>
    </dsp:sp>
    <dsp:sp modelId="{279750D1-E1A7-4F49-AAAE-56546FF1F5B6}">
      <dsp:nvSpPr>
        <dsp:cNvPr id="0" name=""/>
        <dsp:cNvSpPr/>
      </dsp:nvSpPr>
      <dsp:spPr>
        <a:xfrm>
          <a:off x="1946316" y="3181299"/>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00CFE-EF57-4D21-B603-9C20B3130B08}">
      <dsp:nvSpPr>
        <dsp:cNvPr id="0" name=""/>
        <dsp:cNvSpPr/>
      </dsp:nvSpPr>
      <dsp:spPr>
        <a:xfrm>
          <a:off x="0" y="0"/>
          <a:ext cx="741687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17A19-7A40-4397-AFEA-E73F6EC8C51B}">
      <dsp:nvSpPr>
        <dsp:cNvPr id="0" name=""/>
        <dsp:cNvSpPr/>
      </dsp:nvSpPr>
      <dsp:spPr>
        <a:xfrm>
          <a:off x="0" y="0"/>
          <a:ext cx="1946316" cy="321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endParaRPr lang="en-US" sz="2800" b="1" kern="1200" dirty="0">
            <a:solidFill>
              <a:schemeClr val="accent2"/>
            </a:solidFill>
          </a:endParaRPr>
        </a:p>
      </dsp:txBody>
      <dsp:txXfrm>
        <a:off x="0" y="0"/>
        <a:ext cx="1946316" cy="3217823"/>
      </dsp:txXfrm>
    </dsp:sp>
    <dsp:sp modelId="{3FF07ACF-F09F-4DE3-AB03-AE2E4354334F}">
      <dsp:nvSpPr>
        <dsp:cNvPr id="0" name=""/>
        <dsp:cNvSpPr/>
      </dsp:nvSpPr>
      <dsp:spPr>
        <a:xfrm>
          <a:off x="1965468" y="125480"/>
          <a:ext cx="4631892" cy="522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pPr>
          <a:r>
            <a:rPr lang="en-US" sz="2200" kern="1200" dirty="0" smtClean="0"/>
            <a:t>Do your homework</a:t>
          </a:r>
          <a:endParaRPr lang="en-US" sz="2200" kern="1200" dirty="0"/>
        </a:p>
      </dsp:txBody>
      <dsp:txXfrm>
        <a:off x="1965468" y="125480"/>
        <a:ext cx="4631892" cy="522495"/>
      </dsp:txXfrm>
    </dsp:sp>
    <dsp:sp modelId="{B4E4BAA1-6078-4E6C-8BC0-4C92A13039FB}">
      <dsp:nvSpPr>
        <dsp:cNvPr id="0" name=""/>
        <dsp:cNvSpPr/>
      </dsp:nvSpPr>
      <dsp:spPr>
        <a:xfrm>
          <a:off x="1946316" y="668134"/>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6B3311-A304-4B39-83B1-795E6628CE25}">
      <dsp:nvSpPr>
        <dsp:cNvPr id="0" name=""/>
        <dsp:cNvSpPr/>
      </dsp:nvSpPr>
      <dsp:spPr>
        <a:xfrm>
          <a:off x="1953553" y="754826"/>
          <a:ext cx="5367385" cy="63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Build a team</a:t>
          </a:r>
          <a:endParaRPr lang="en-US" sz="2200" kern="1200" dirty="0"/>
        </a:p>
      </dsp:txBody>
      <dsp:txXfrm>
        <a:off x="1953553" y="754826"/>
        <a:ext cx="5367385" cy="635791"/>
      </dsp:txXfrm>
    </dsp:sp>
    <dsp:sp modelId="{0577795E-44C4-451D-8B2A-EBFF9E1931BA}">
      <dsp:nvSpPr>
        <dsp:cNvPr id="0" name=""/>
        <dsp:cNvSpPr/>
      </dsp:nvSpPr>
      <dsp:spPr>
        <a:xfrm>
          <a:off x="1946316" y="1267876"/>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C47579-A6BA-4963-8227-CBC0707FD7DC}">
      <dsp:nvSpPr>
        <dsp:cNvPr id="0" name=""/>
        <dsp:cNvSpPr/>
      </dsp:nvSpPr>
      <dsp:spPr>
        <a:xfrm>
          <a:off x="1977169" y="1341165"/>
          <a:ext cx="5367385" cy="53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Communicate a vision </a:t>
          </a:r>
          <a:endParaRPr lang="en-US" sz="2200" kern="1200" dirty="0"/>
        </a:p>
      </dsp:txBody>
      <dsp:txXfrm>
        <a:off x="1977169" y="1341165"/>
        <a:ext cx="5367385" cy="538325"/>
      </dsp:txXfrm>
    </dsp:sp>
    <dsp:sp modelId="{6ED10D84-E1D5-4C37-9119-FD7AC8666D09}">
      <dsp:nvSpPr>
        <dsp:cNvPr id="0" name=""/>
        <dsp:cNvSpPr/>
      </dsp:nvSpPr>
      <dsp:spPr>
        <a:xfrm>
          <a:off x="1946316" y="1939168"/>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CCA0C6-8A65-D342-BE21-72080833C0FF}">
      <dsp:nvSpPr>
        <dsp:cNvPr id="0" name=""/>
        <dsp:cNvSpPr/>
      </dsp:nvSpPr>
      <dsp:spPr>
        <a:xfrm>
          <a:off x="2001430" y="1998038"/>
          <a:ext cx="5367385" cy="72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Plan</a:t>
          </a:r>
          <a:endParaRPr lang="en-US" sz="2200" kern="1200" dirty="0"/>
        </a:p>
      </dsp:txBody>
      <dsp:txXfrm>
        <a:off x="2001430" y="1998038"/>
        <a:ext cx="5367385" cy="727466"/>
      </dsp:txXfrm>
    </dsp:sp>
    <dsp:sp modelId="{8C3E16D6-8197-D644-BB66-131E93079707}">
      <dsp:nvSpPr>
        <dsp:cNvPr id="0" name=""/>
        <dsp:cNvSpPr/>
      </dsp:nvSpPr>
      <dsp:spPr>
        <a:xfrm>
          <a:off x="1946316" y="2569572"/>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2362E-6D5B-DE4A-895A-5AF080DD9058}">
      <dsp:nvSpPr>
        <dsp:cNvPr id="0" name=""/>
        <dsp:cNvSpPr/>
      </dsp:nvSpPr>
      <dsp:spPr>
        <a:xfrm>
          <a:off x="2013292" y="2642469"/>
          <a:ext cx="5367385" cy="575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Distinguish between need and want</a:t>
          </a:r>
          <a:endParaRPr lang="en-US" sz="2200" kern="1200" dirty="0"/>
        </a:p>
      </dsp:txBody>
      <dsp:txXfrm>
        <a:off x="2013292" y="2642469"/>
        <a:ext cx="5367385" cy="575353"/>
      </dsp:txXfrm>
    </dsp:sp>
    <dsp:sp modelId="{279750D1-E1A7-4F49-AAAE-56546FF1F5B6}">
      <dsp:nvSpPr>
        <dsp:cNvPr id="0" name=""/>
        <dsp:cNvSpPr/>
      </dsp:nvSpPr>
      <dsp:spPr>
        <a:xfrm>
          <a:off x="1946316" y="3181299"/>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00CFE-EF57-4D21-B603-9C20B3130B08}">
      <dsp:nvSpPr>
        <dsp:cNvPr id="0" name=""/>
        <dsp:cNvSpPr/>
      </dsp:nvSpPr>
      <dsp:spPr>
        <a:xfrm>
          <a:off x="0" y="0"/>
          <a:ext cx="741687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17A19-7A40-4397-AFEA-E73F6EC8C51B}">
      <dsp:nvSpPr>
        <dsp:cNvPr id="0" name=""/>
        <dsp:cNvSpPr/>
      </dsp:nvSpPr>
      <dsp:spPr>
        <a:xfrm>
          <a:off x="0" y="0"/>
          <a:ext cx="1946316" cy="321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endParaRPr lang="en-US" sz="2800" b="1" kern="1200" dirty="0">
            <a:solidFill>
              <a:schemeClr val="accent2"/>
            </a:solidFill>
          </a:endParaRPr>
        </a:p>
      </dsp:txBody>
      <dsp:txXfrm>
        <a:off x="0" y="0"/>
        <a:ext cx="1946316" cy="3217823"/>
      </dsp:txXfrm>
    </dsp:sp>
    <dsp:sp modelId="{3FF07ACF-F09F-4DE3-AB03-AE2E4354334F}">
      <dsp:nvSpPr>
        <dsp:cNvPr id="0" name=""/>
        <dsp:cNvSpPr/>
      </dsp:nvSpPr>
      <dsp:spPr>
        <a:xfrm>
          <a:off x="1965468" y="125480"/>
          <a:ext cx="4631892" cy="522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pPr>
          <a:r>
            <a:rPr lang="en-US" sz="2200" kern="1200" dirty="0" smtClean="0"/>
            <a:t>Build a timeline</a:t>
          </a:r>
          <a:endParaRPr lang="en-US" sz="2200" kern="1200" dirty="0"/>
        </a:p>
      </dsp:txBody>
      <dsp:txXfrm>
        <a:off x="1965468" y="125480"/>
        <a:ext cx="4631892" cy="522495"/>
      </dsp:txXfrm>
    </dsp:sp>
    <dsp:sp modelId="{B4E4BAA1-6078-4E6C-8BC0-4C92A13039FB}">
      <dsp:nvSpPr>
        <dsp:cNvPr id="0" name=""/>
        <dsp:cNvSpPr/>
      </dsp:nvSpPr>
      <dsp:spPr>
        <a:xfrm>
          <a:off x="1946316" y="668134"/>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6B3311-A304-4B39-83B1-795E6628CE25}">
      <dsp:nvSpPr>
        <dsp:cNvPr id="0" name=""/>
        <dsp:cNvSpPr/>
      </dsp:nvSpPr>
      <dsp:spPr>
        <a:xfrm>
          <a:off x="1953553" y="754826"/>
          <a:ext cx="5367385" cy="635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Share your budget</a:t>
          </a:r>
          <a:endParaRPr lang="en-US" sz="2200" kern="1200" dirty="0"/>
        </a:p>
      </dsp:txBody>
      <dsp:txXfrm>
        <a:off x="1953553" y="754826"/>
        <a:ext cx="5367385" cy="635791"/>
      </dsp:txXfrm>
    </dsp:sp>
    <dsp:sp modelId="{0577795E-44C4-451D-8B2A-EBFF9E1931BA}">
      <dsp:nvSpPr>
        <dsp:cNvPr id="0" name=""/>
        <dsp:cNvSpPr/>
      </dsp:nvSpPr>
      <dsp:spPr>
        <a:xfrm>
          <a:off x="1946316" y="1267876"/>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C47579-A6BA-4963-8227-CBC0707FD7DC}">
      <dsp:nvSpPr>
        <dsp:cNvPr id="0" name=""/>
        <dsp:cNvSpPr/>
      </dsp:nvSpPr>
      <dsp:spPr>
        <a:xfrm>
          <a:off x="1977169" y="1341165"/>
          <a:ext cx="5367385" cy="538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Take baby steps </a:t>
          </a:r>
          <a:endParaRPr lang="en-US" sz="2200" kern="1200" dirty="0"/>
        </a:p>
      </dsp:txBody>
      <dsp:txXfrm>
        <a:off x="1977169" y="1341165"/>
        <a:ext cx="5367385" cy="538325"/>
      </dsp:txXfrm>
    </dsp:sp>
    <dsp:sp modelId="{6ED10D84-E1D5-4C37-9119-FD7AC8666D09}">
      <dsp:nvSpPr>
        <dsp:cNvPr id="0" name=""/>
        <dsp:cNvSpPr/>
      </dsp:nvSpPr>
      <dsp:spPr>
        <a:xfrm>
          <a:off x="1946316" y="1939168"/>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CCA0C6-8A65-D342-BE21-72080833C0FF}">
      <dsp:nvSpPr>
        <dsp:cNvPr id="0" name=""/>
        <dsp:cNvSpPr/>
      </dsp:nvSpPr>
      <dsp:spPr>
        <a:xfrm>
          <a:off x="2001430" y="1998038"/>
          <a:ext cx="5367385" cy="72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Test, test, test</a:t>
          </a:r>
          <a:endParaRPr lang="en-US" sz="2200" kern="1200" dirty="0"/>
        </a:p>
      </dsp:txBody>
      <dsp:txXfrm>
        <a:off x="2001430" y="1998038"/>
        <a:ext cx="5367385" cy="727466"/>
      </dsp:txXfrm>
    </dsp:sp>
    <dsp:sp modelId="{8C3E16D6-8197-D644-BB66-131E93079707}">
      <dsp:nvSpPr>
        <dsp:cNvPr id="0" name=""/>
        <dsp:cNvSpPr/>
      </dsp:nvSpPr>
      <dsp:spPr>
        <a:xfrm>
          <a:off x="1946316" y="2569572"/>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2362E-6D5B-DE4A-895A-5AF080DD9058}">
      <dsp:nvSpPr>
        <dsp:cNvPr id="0" name=""/>
        <dsp:cNvSpPr/>
      </dsp:nvSpPr>
      <dsp:spPr>
        <a:xfrm>
          <a:off x="2013292" y="2642469"/>
          <a:ext cx="5367385" cy="575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Provide fast results</a:t>
          </a:r>
          <a:endParaRPr lang="en-US" sz="2200" kern="1200" dirty="0"/>
        </a:p>
      </dsp:txBody>
      <dsp:txXfrm>
        <a:off x="2013292" y="2642469"/>
        <a:ext cx="5367385" cy="575353"/>
      </dsp:txXfrm>
    </dsp:sp>
    <dsp:sp modelId="{279750D1-E1A7-4F49-AAAE-56546FF1F5B6}">
      <dsp:nvSpPr>
        <dsp:cNvPr id="0" name=""/>
        <dsp:cNvSpPr/>
      </dsp:nvSpPr>
      <dsp:spPr>
        <a:xfrm>
          <a:off x="1946316" y="3181299"/>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00CFE-EF57-4D21-B603-9C20B3130B08}">
      <dsp:nvSpPr>
        <dsp:cNvPr id="0" name=""/>
        <dsp:cNvSpPr/>
      </dsp:nvSpPr>
      <dsp:spPr>
        <a:xfrm>
          <a:off x="0" y="0"/>
          <a:ext cx="70615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17A19-7A40-4397-AFEA-E73F6EC8C51B}">
      <dsp:nvSpPr>
        <dsp:cNvPr id="0" name=""/>
        <dsp:cNvSpPr/>
      </dsp:nvSpPr>
      <dsp:spPr>
        <a:xfrm>
          <a:off x="0" y="0"/>
          <a:ext cx="1687127" cy="295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endParaRPr lang="en-US" sz="3200" b="1" kern="1200" dirty="0">
            <a:solidFill>
              <a:srgbClr val="C00000"/>
            </a:solidFill>
          </a:endParaRPr>
        </a:p>
      </dsp:txBody>
      <dsp:txXfrm>
        <a:off x="0" y="0"/>
        <a:ext cx="1687127" cy="2951058"/>
      </dsp:txXfrm>
    </dsp:sp>
    <dsp:sp modelId="{A4294F17-581E-4C0E-BE7D-9EA4F1102E79}">
      <dsp:nvSpPr>
        <dsp:cNvPr id="0" name=""/>
        <dsp:cNvSpPr/>
      </dsp:nvSpPr>
      <dsp:spPr>
        <a:xfrm>
          <a:off x="1769023" y="94046"/>
          <a:ext cx="5267239" cy="693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Current technology</a:t>
          </a:r>
          <a:endParaRPr lang="en-US" sz="2200" kern="1200" dirty="0"/>
        </a:p>
      </dsp:txBody>
      <dsp:txXfrm>
        <a:off x="1769023" y="94046"/>
        <a:ext cx="5267239" cy="693815"/>
      </dsp:txXfrm>
    </dsp:sp>
    <dsp:sp modelId="{9E5F0D37-A02B-4BDA-A506-78AF690431DF}">
      <dsp:nvSpPr>
        <dsp:cNvPr id="0" name=""/>
        <dsp:cNvSpPr/>
      </dsp:nvSpPr>
      <dsp:spPr>
        <a:xfrm>
          <a:off x="1687127" y="728506"/>
          <a:ext cx="536788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69C11-811D-4A5C-849D-82A6E7B1C7BB}">
      <dsp:nvSpPr>
        <dsp:cNvPr id="0" name=""/>
        <dsp:cNvSpPr/>
      </dsp:nvSpPr>
      <dsp:spPr>
        <a:xfrm>
          <a:off x="1769023" y="822553"/>
          <a:ext cx="5267239" cy="693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Focus on work</a:t>
          </a:r>
          <a:endParaRPr lang="en-US" sz="2200" kern="1200" dirty="0"/>
        </a:p>
      </dsp:txBody>
      <dsp:txXfrm>
        <a:off x="1769023" y="822553"/>
        <a:ext cx="5267239" cy="693815"/>
      </dsp:txXfrm>
    </dsp:sp>
    <dsp:sp modelId="{BFDB1517-87AD-4357-997D-A0CCCED84BCF}">
      <dsp:nvSpPr>
        <dsp:cNvPr id="0" name=""/>
        <dsp:cNvSpPr/>
      </dsp:nvSpPr>
      <dsp:spPr>
        <a:xfrm>
          <a:off x="1687127" y="1457012"/>
          <a:ext cx="536788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078666-67C6-4CD3-B29C-F03BDAA2D396}">
      <dsp:nvSpPr>
        <dsp:cNvPr id="0" name=""/>
        <dsp:cNvSpPr/>
      </dsp:nvSpPr>
      <dsp:spPr>
        <a:xfrm>
          <a:off x="1769023" y="1539188"/>
          <a:ext cx="5267239" cy="693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Better security and uptime</a:t>
          </a:r>
          <a:endParaRPr lang="en-US" sz="2200" kern="1200" dirty="0"/>
        </a:p>
      </dsp:txBody>
      <dsp:txXfrm>
        <a:off x="1769023" y="1539188"/>
        <a:ext cx="5267239" cy="693815"/>
      </dsp:txXfrm>
    </dsp:sp>
    <dsp:sp modelId="{564EA388-6EB5-4E55-B247-61136DCAB373}">
      <dsp:nvSpPr>
        <dsp:cNvPr id="0" name=""/>
        <dsp:cNvSpPr/>
      </dsp:nvSpPr>
      <dsp:spPr>
        <a:xfrm>
          <a:off x="1687127" y="2185519"/>
          <a:ext cx="536788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FA2195-2AB9-4917-9FC0-9E266A019F10}">
      <dsp:nvSpPr>
        <dsp:cNvPr id="0" name=""/>
        <dsp:cNvSpPr/>
      </dsp:nvSpPr>
      <dsp:spPr>
        <a:xfrm>
          <a:off x="1769023" y="2257242"/>
          <a:ext cx="5267239" cy="693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Simplified cost assignment</a:t>
          </a:r>
          <a:endParaRPr lang="en-US" sz="2200" kern="1200" dirty="0"/>
        </a:p>
      </dsp:txBody>
      <dsp:txXfrm>
        <a:off x="1769023" y="2257242"/>
        <a:ext cx="5267239" cy="693815"/>
      </dsp:txXfrm>
    </dsp:sp>
    <dsp:sp modelId="{1321967D-22EE-474D-8015-41A4C8D26B98}">
      <dsp:nvSpPr>
        <dsp:cNvPr id="0" name=""/>
        <dsp:cNvSpPr/>
      </dsp:nvSpPr>
      <dsp:spPr>
        <a:xfrm>
          <a:off x="1687127" y="2914025"/>
          <a:ext cx="536788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76A84-2D3E-4929-9984-E7F4A23EBE3A}">
      <dsp:nvSpPr>
        <dsp:cNvPr id="0" name=""/>
        <dsp:cNvSpPr/>
      </dsp:nvSpPr>
      <dsp:spPr>
        <a:xfrm>
          <a:off x="2444" y="13467"/>
          <a:ext cx="2383274" cy="49158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kern="1200" dirty="0" smtClean="0"/>
            <a:t>Public</a:t>
          </a:r>
          <a:endParaRPr lang="en-US" sz="2200" kern="1200" dirty="0"/>
        </a:p>
      </dsp:txBody>
      <dsp:txXfrm>
        <a:off x="2444" y="13467"/>
        <a:ext cx="2383274" cy="491581"/>
      </dsp:txXfrm>
    </dsp:sp>
    <dsp:sp modelId="{1F6C8437-3878-449E-A908-341D67F2E17A}">
      <dsp:nvSpPr>
        <dsp:cNvPr id="0" name=""/>
        <dsp:cNvSpPr/>
      </dsp:nvSpPr>
      <dsp:spPr>
        <a:xfrm>
          <a:off x="2444" y="505049"/>
          <a:ext cx="2383274" cy="3458699"/>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IT activities and functions provided “as a service,” over the Internet, allowing access to technology-enabled services without knowledge of, expertise with, or control over the technology infrastructure that supports them.*</a:t>
          </a:r>
          <a:endParaRPr lang="en-US" sz="1600" kern="1200" dirty="0"/>
        </a:p>
        <a:p>
          <a:pPr marL="171450" lvl="1" indent="-171450" algn="l" defTabSz="711200">
            <a:lnSpc>
              <a:spcPct val="90000"/>
            </a:lnSpc>
            <a:spcBef>
              <a:spcPct val="0"/>
            </a:spcBef>
            <a:spcAft>
              <a:spcPct val="15000"/>
            </a:spcAft>
            <a:buChar char="••"/>
          </a:pPr>
          <a:endParaRPr lang="en-US" sz="1600" kern="1200"/>
        </a:p>
      </dsp:txBody>
      <dsp:txXfrm>
        <a:off x="2444" y="505049"/>
        <a:ext cx="2383274" cy="3458699"/>
      </dsp:txXfrm>
    </dsp:sp>
    <dsp:sp modelId="{9F967580-87FA-4A4F-BFE4-150324384944}">
      <dsp:nvSpPr>
        <dsp:cNvPr id="0" name=""/>
        <dsp:cNvSpPr/>
      </dsp:nvSpPr>
      <dsp:spPr>
        <a:xfrm>
          <a:off x="2719377" y="13467"/>
          <a:ext cx="2383274" cy="49158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kern="1200" dirty="0" smtClean="0"/>
            <a:t>Private</a:t>
          </a:r>
          <a:endParaRPr lang="en-US" sz="2200" kern="1200" dirty="0"/>
        </a:p>
      </dsp:txBody>
      <dsp:txXfrm>
        <a:off x="2719377" y="13467"/>
        <a:ext cx="2383274" cy="491581"/>
      </dsp:txXfrm>
    </dsp:sp>
    <dsp:sp modelId="{AC9C07CC-60FF-4D84-93FC-895DA0FCE8FE}">
      <dsp:nvSpPr>
        <dsp:cNvPr id="0" name=""/>
        <dsp:cNvSpPr/>
      </dsp:nvSpPr>
      <dsp:spPr>
        <a:xfrm>
          <a:off x="2719377" y="505049"/>
          <a:ext cx="2383274" cy="3458699"/>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IT activities and functions provided “as a service,” over a company’s intranet . . . built by an organization for its own users . . . everything is delivered within the organization’s ﬁrewall (instead of the Internet).*</a:t>
          </a:r>
          <a:endParaRPr lang="en-US" sz="1600" kern="1200" dirty="0"/>
        </a:p>
        <a:p>
          <a:pPr marL="171450" lvl="1" indent="-171450" algn="l" defTabSz="711200">
            <a:lnSpc>
              <a:spcPct val="90000"/>
            </a:lnSpc>
            <a:spcBef>
              <a:spcPct val="0"/>
            </a:spcBef>
            <a:spcAft>
              <a:spcPct val="15000"/>
            </a:spcAft>
            <a:buChar char="••"/>
          </a:pPr>
          <a:endParaRPr lang="en-US" sz="1600" kern="1200"/>
        </a:p>
      </dsp:txBody>
      <dsp:txXfrm>
        <a:off x="2719377" y="505049"/>
        <a:ext cx="2383274" cy="3458699"/>
      </dsp:txXfrm>
    </dsp:sp>
    <dsp:sp modelId="{E64875A6-D88F-457E-97B4-B5C55B05B47B}">
      <dsp:nvSpPr>
        <dsp:cNvPr id="0" name=""/>
        <dsp:cNvSpPr/>
      </dsp:nvSpPr>
      <dsp:spPr>
        <a:xfrm>
          <a:off x="5436310" y="13467"/>
          <a:ext cx="2383274" cy="49158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ts val="0"/>
            </a:spcAft>
          </a:pPr>
          <a:r>
            <a:rPr lang="en-US" sz="2200" kern="1200" dirty="0" smtClean="0"/>
            <a:t>Hybrid</a:t>
          </a:r>
          <a:endParaRPr lang="en-US" sz="3800" kern="1200" dirty="0"/>
        </a:p>
      </dsp:txBody>
      <dsp:txXfrm>
        <a:off x="5436310" y="13467"/>
        <a:ext cx="2383274" cy="491581"/>
      </dsp:txXfrm>
    </dsp:sp>
    <dsp:sp modelId="{307DA85D-EB3D-44D9-9B1B-792C32FB21E9}">
      <dsp:nvSpPr>
        <dsp:cNvPr id="0" name=""/>
        <dsp:cNvSpPr/>
      </dsp:nvSpPr>
      <dsp:spPr>
        <a:xfrm>
          <a:off x="5436310" y="505049"/>
          <a:ext cx="2383274" cy="3458699"/>
        </a:xfrm>
        <a:prstGeom prst="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Integrated external and internal service delivery methods . . . Rules and policies established by the organization based on factors such as security needs, criticality and underlying architecture, so activities and tasks are allocated to external or internal clouds as appropriate.*</a:t>
          </a:r>
          <a:endParaRPr lang="en-US" sz="1600" kern="1200" dirty="0"/>
        </a:p>
        <a:p>
          <a:pPr marL="171450" lvl="1" indent="-171450" algn="l" defTabSz="711200">
            <a:lnSpc>
              <a:spcPct val="90000"/>
            </a:lnSpc>
            <a:spcBef>
              <a:spcPct val="0"/>
            </a:spcBef>
            <a:spcAft>
              <a:spcPct val="15000"/>
            </a:spcAft>
            <a:buChar char="••"/>
          </a:pPr>
          <a:endParaRPr lang="en-US" sz="1600" kern="1200"/>
        </a:p>
      </dsp:txBody>
      <dsp:txXfrm>
        <a:off x="5436310" y="505049"/>
        <a:ext cx="2383274" cy="3458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00CFE-EF57-4D21-B603-9C20B3130B08}">
      <dsp:nvSpPr>
        <dsp:cNvPr id="0" name=""/>
        <dsp:cNvSpPr/>
      </dsp:nvSpPr>
      <dsp:spPr>
        <a:xfrm>
          <a:off x="0" y="0"/>
          <a:ext cx="715785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17A19-7A40-4397-AFEA-E73F6EC8C51B}">
      <dsp:nvSpPr>
        <dsp:cNvPr id="0" name=""/>
        <dsp:cNvSpPr/>
      </dsp:nvSpPr>
      <dsp:spPr>
        <a:xfrm>
          <a:off x="0" y="1954"/>
          <a:ext cx="1710134" cy="399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endParaRPr lang="en-US" sz="3200" b="1" kern="1200" dirty="0">
            <a:solidFill>
              <a:srgbClr val="C00000"/>
            </a:solidFill>
          </a:endParaRPr>
        </a:p>
      </dsp:txBody>
      <dsp:txXfrm>
        <a:off x="0" y="1954"/>
        <a:ext cx="1710134" cy="3999920"/>
      </dsp:txXfrm>
    </dsp:sp>
    <dsp:sp modelId="{A4294F17-581E-4C0E-BE7D-9EA4F1102E79}">
      <dsp:nvSpPr>
        <dsp:cNvPr id="0" name=""/>
        <dsp:cNvSpPr/>
      </dsp:nvSpPr>
      <dsp:spPr>
        <a:xfrm>
          <a:off x="1812155" y="39649"/>
          <a:ext cx="5339070" cy="75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Volunteer organization committed to partnership with land and people of Israel</a:t>
          </a:r>
          <a:endParaRPr lang="en-US" sz="2200" kern="1200" dirty="0"/>
        </a:p>
      </dsp:txBody>
      <dsp:txXfrm>
        <a:off x="1812155" y="39649"/>
        <a:ext cx="5339070" cy="753891"/>
      </dsp:txXfrm>
    </dsp:sp>
    <dsp:sp modelId="{9E5F0D37-A02B-4BDA-A506-78AF690431DF}">
      <dsp:nvSpPr>
        <dsp:cNvPr id="0" name=""/>
        <dsp:cNvSpPr/>
      </dsp:nvSpPr>
      <dsp:spPr>
        <a:xfrm>
          <a:off x="1710134" y="793540"/>
          <a:ext cx="54410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69C11-811D-4A5C-849D-82A6E7B1C7BB}">
      <dsp:nvSpPr>
        <dsp:cNvPr id="0" name=""/>
        <dsp:cNvSpPr/>
      </dsp:nvSpPr>
      <dsp:spPr>
        <a:xfrm>
          <a:off x="1812155" y="831235"/>
          <a:ext cx="5339070" cy="75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Supports medical care and research at Hadassah Medical Organization in Jerusalem</a:t>
          </a:r>
          <a:endParaRPr lang="en-US" sz="2200" kern="1200" dirty="0"/>
        </a:p>
      </dsp:txBody>
      <dsp:txXfrm>
        <a:off x="1812155" y="831235"/>
        <a:ext cx="5339070" cy="753891"/>
      </dsp:txXfrm>
    </dsp:sp>
    <dsp:sp modelId="{BFDB1517-87AD-4357-997D-A0CCCED84BCF}">
      <dsp:nvSpPr>
        <dsp:cNvPr id="0" name=""/>
        <dsp:cNvSpPr/>
      </dsp:nvSpPr>
      <dsp:spPr>
        <a:xfrm>
          <a:off x="1710134" y="1585126"/>
          <a:ext cx="54410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078666-67C6-4CD3-B29C-F03BDAA2D396}">
      <dsp:nvSpPr>
        <dsp:cNvPr id="0" name=""/>
        <dsp:cNvSpPr/>
      </dsp:nvSpPr>
      <dsp:spPr>
        <a:xfrm>
          <a:off x="1812155" y="1622821"/>
          <a:ext cx="5339070" cy="75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Founded in 1912</a:t>
          </a:r>
          <a:endParaRPr lang="en-US" sz="2200" kern="1200" dirty="0"/>
        </a:p>
      </dsp:txBody>
      <dsp:txXfrm>
        <a:off x="1812155" y="1622821"/>
        <a:ext cx="5339070" cy="753891"/>
      </dsp:txXfrm>
    </dsp:sp>
    <dsp:sp modelId="{564EA388-6EB5-4E55-B247-61136DCAB373}">
      <dsp:nvSpPr>
        <dsp:cNvPr id="0" name=""/>
        <dsp:cNvSpPr/>
      </dsp:nvSpPr>
      <dsp:spPr>
        <a:xfrm>
          <a:off x="1710134" y="2376712"/>
          <a:ext cx="54410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FA2195-2AB9-4917-9FC0-9E266A019F10}">
      <dsp:nvSpPr>
        <dsp:cNvPr id="0" name=""/>
        <dsp:cNvSpPr/>
      </dsp:nvSpPr>
      <dsp:spPr>
        <a:xfrm>
          <a:off x="1812155" y="2414406"/>
          <a:ext cx="5339070" cy="75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$569.6 million in assets (2013)</a:t>
          </a:r>
          <a:endParaRPr lang="en-US" sz="2200" kern="1200" dirty="0"/>
        </a:p>
      </dsp:txBody>
      <dsp:txXfrm>
        <a:off x="1812155" y="2414406"/>
        <a:ext cx="5339070" cy="753891"/>
      </dsp:txXfrm>
    </dsp:sp>
    <dsp:sp modelId="{1321967D-22EE-474D-8015-41A4C8D26B98}">
      <dsp:nvSpPr>
        <dsp:cNvPr id="0" name=""/>
        <dsp:cNvSpPr/>
      </dsp:nvSpPr>
      <dsp:spPr>
        <a:xfrm>
          <a:off x="1710134" y="3168297"/>
          <a:ext cx="54410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71116D-BA2C-4167-8312-58F443A543D2}">
      <dsp:nvSpPr>
        <dsp:cNvPr id="0" name=""/>
        <dsp:cNvSpPr/>
      </dsp:nvSpPr>
      <dsp:spPr>
        <a:xfrm>
          <a:off x="1812155" y="3205992"/>
          <a:ext cx="5339070" cy="75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38 field offices</a:t>
          </a:r>
          <a:endParaRPr lang="en-US" sz="2200" kern="1200" dirty="0"/>
        </a:p>
      </dsp:txBody>
      <dsp:txXfrm>
        <a:off x="1812155" y="3205992"/>
        <a:ext cx="5339070" cy="753891"/>
      </dsp:txXfrm>
    </dsp:sp>
    <dsp:sp modelId="{55CB9A4D-8372-40E7-BD22-9FE483CA69D0}">
      <dsp:nvSpPr>
        <dsp:cNvPr id="0" name=""/>
        <dsp:cNvSpPr/>
      </dsp:nvSpPr>
      <dsp:spPr>
        <a:xfrm>
          <a:off x="1710134" y="3959883"/>
          <a:ext cx="544109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00CFE-EF57-4D21-B603-9C20B3130B08}">
      <dsp:nvSpPr>
        <dsp:cNvPr id="0" name=""/>
        <dsp:cNvSpPr/>
      </dsp:nvSpPr>
      <dsp:spPr>
        <a:xfrm>
          <a:off x="0" y="0"/>
          <a:ext cx="741687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817A19-7A40-4397-AFEA-E73F6EC8C51B}">
      <dsp:nvSpPr>
        <dsp:cNvPr id="0" name=""/>
        <dsp:cNvSpPr/>
      </dsp:nvSpPr>
      <dsp:spPr>
        <a:xfrm>
          <a:off x="0" y="0"/>
          <a:ext cx="1946316" cy="218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endParaRPr lang="en-US" sz="2800" b="1" kern="1200" dirty="0">
            <a:solidFill>
              <a:schemeClr val="accent2"/>
            </a:solidFill>
          </a:endParaRPr>
        </a:p>
      </dsp:txBody>
      <dsp:txXfrm>
        <a:off x="0" y="0"/>
        <a:ext cx="1946316" cy="2185116"/>
      </dsp:txXfrm>
    </dsp:sp>
    <dsp:sp modelId="{3FF07ACF-F09F-4DE3-AB03-AE2E4354334F}">
      <dsp:nvSpPr>
        <dsp:cNvPr id="0" name=""/>
        <dsp:cNvSpPr/>
      </dsp:nvSpPr>
      <dsp:spPr>
        <a:xfrm>
          <a:off x="1965468" y="148703"/>
          <a:ext cx="4631892" cy="619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pPr>
          <a:r>
            <a:rPr lang="en-US" sz="2200" kern="1200" dirty="0" smtClean="0"/>
            <a:t>Contract with appropriate vendors</a:t>
          </a:r>
          <a:endParaRPr lang="en-US" sz="2200" kern="1200" dirty="0"/>
        </a:p>
      </dsp:txBody>
      <dsp:txXfrm>
        <a:off x="1965468" y="148703"/>
        <a:ext cx="4631892" cy="619192"/>
      </dsp:txXfrm>
    </dsp:sp>
    <dsp:sp modelId="{B4E4BAA1-6078-4E6C-8BC0-4C92A13039FB}">
      <dsp:nvSpPr>
        <dsp:cNvPr id="0" name=""/>
        <dsp:cNvSpPr/>
      </dsp:nvSpPr>
      <dsp:spPr>
        <a:xfrm>
          <a:off x="1946316" y="785025"/>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6B3311-A304-4B39-83B1-795E6628CE25}">
      <dsp:nvSpPr>
        <dsp:cNvPr id="0" name=""/>
        <dsp:cNvSpPr/>
      </dsp:nvSpPr>
      <dsp:spPr>
        <a:xfrm>
          <a:off x="1953553" y="894519"/>
          <a:ext cx="5367385" cy="753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Eliminate centralized server room</a:t>
          </a:r>
          <a:endParaRPr lang="en-US" sz="2200" kern="1200" dirty="0"/>
        </a:p>
      </dsp:txBody>
      <dsp:txXfrm>
        <a:off x="1953553" y="894519"/>
        <a:ext cx="5367385" cy="753455"/>
      </dsp:txXfrm>
    </dsp:sp>
    <dsp:sp modelId="{0577795E-44C4-451D-8B2A-EBFF9E1931BA}">
      <dsp:nvSpPr>
        <dsp:cNvPr id="0" name=""/>
        <dsp:cNvSpPr/>
      </dsp:nvSpPr>
      <dsp:spPr>
        <a:xfrm>
          <a:off x="1946316" y="1502430"/>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C47579-A6BA-4963-8227-CBC0707FD7DC}">
      <dsp:nvSpPr>
        <dsp:cNvPr id="0" name=""/>
        <dsp:cNvSpPr/>
      </dsp:nvSpPr>
      <dsp:spPr>
        <a:xfrm>
          <a:off x="1977169" y="1547161"/>
          <a:ext cx="5367385" cy="637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Invest in equipment, ISPs</a:t>
          </a:r>
          <a:endParaRPr lang="en-US" sz="2200" kern="1200" dirty="0"/>
        </a:p>
      </dsp:txBody>
      <dsp:txXfrm>
        <a:off x="1977169" y="1547161"/>
        <a:ext cx="5367385" cy="637951"/>
      </dsp:txXfrm>
    </dsp:sp>
    <dsp:sp modelId="{6ED10D84-E1D5-4C37-9119-FD7AC8666D09}">
      <dsp:nvSpPr>
        <dsp:cNvPr id="0" name=""/>
        <dsp:cNvSpPr/>
      </dsp:nvSpPr>
      <dsp:spPr>
        <a:xfrm>
          <a:off x="1946316" y="2185116"/>
          <a:ext cx="54699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EFA746-FBB0-44B8-9DD2-07E0B14F5303}" type="datetimeFigureOut">
              <a:rPr lang="en-US" smtClean="0"/>
              <a:t>10/24/2014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896F4F-7069-4AE2-A8C5-634E562EE92D}" type="slidenum">
              <a:rPr lang="en-US" smtClean="0"/>
              <a:t>‹#›</a:t>
            </a:fld>
            <a:endParaRPr lang="en-US"/>
          </a:p>
        </p:txBody>
      </p:sp>
    </p:spTree>
    <p:extLst>
      <p:ext uri="{BB962C8B-B14F-4D97-AF65-F5344CB8AC3E}">
        <p14:creationId xmlns:p14="http://schemas.microsoft.com/office/powerpoint/2010/main" val="340768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939CA-439D-4503-A0E8-7E910A951CAA}" type="datetimeFigureOut">
              <a:rPr lang="en-US" smtClean="0"/>
              <a:t>10/24/2014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C8AF2-37E0-461E-ABB1-7CA09C582E40}" type="slidenum">
              <a:rPr lang="en-US" smtClean="0"/>
              <a:t>‹#›</a:t>
            </a:fld>
            <a:endParaRPr lang="en-US"/>
          </a:p>
        </p:txBody>
      </p:sp>
    </p:spTree>
    <p:extLst>
      <p:ext uri="{BB962C8B-B14F-4D97-AF65-F5344CB8AC3E}">
        <p14:creationId xmlns:p14="http://schemas.microsoft.com/office/powerpoint/2010/main" val="1701293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1131888"/>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7C8AF2-37E0-461E-ABB1-7CA09C582E40}" type="slidenum">
              <a:rPr lang="en-US" smtClean="0"/>
              <a:t>4</a:t>
            </a:fld>
            <a:endParaRPr lang="en-US"/>
          </a:p>
        </p:txBody>
      </p:sp>
    </p:spTree>
    <p:extLst>
      <p:ext uri="{BB962C8B-B14F-4D97-AF65-F5344CB8AC3E}">
        <p14:creationId xmlns:p14="http://schemas.microsoft.com/office/powerpoint/2010/main" val="300158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7C8AF2-37E0-461E-ABB1-7CA09C582E40}" type="slidenum">
              <a:rPr lang="en-US" smtClean="0"/>
              <a:t>8</a:t>
            </a:fld>
            <a:endParaRPr lang="en-US"/>
          </a:p>
        </p:txBody>
      </p:sp>
    </p:spTree>
    <p:extLst>
      <p:ext uri="{BB962C8B-B14F-4D97-AF65-F5344CB8AC3E}">
        <p14:creationId xmlns:p14="http://schemas.microsoft.com/office/powerpoint/2010/main" val="132032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4814" y="3200400"/>
            <a:ext cx="8794376" cy="914400"/>
          </a:xfrm>
        </p:spPr>
        <p:txBody>
          <a:bodyPr>
            <a:noAutofit/>
          </a:bodyPr>
          <a:lstStyle>
            <a:lvl1pPr algn="ctr">
              <a:defRPr sz="6000"/>
            </a:lvl1pPr>
          </a:lstStyle>
          <a:p>
            <a:r>
              <a:rPr lang="en-US" dirty="0" smtClean="0"/>
              <a:t>Click to edit title</a:t>
            </a:r>
            <a:endParaRPr lang="en-US" dirty="0"/>
          </a:p>
        </p:txBody>
      </p:sp>
      <p:sp>
        <p:nvSpPr>
          <p:cNvPr id="3" name="Subtitle 2"/>
          <p:cNvSpPr>
            <a:spLocks noGrp="1"/>
          </p:cNvSpPr>
          <p:nvPr>
            <p:ph type="subTitle" idx="1"/>
          </p:nvPr>
        </p:nvSpPr>
        <p:spPr>
          <a:xfrm>
            <a:off x="174814" y="4114800"/>
            <a:ext cx="8794376" cy="609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1752602"/>
            <a:ext cx="2057400" cy="4373563"/>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p:nvPr>
        </p:nvSpPr>
        <p:spPr>
          <a:xfrm>
            <a:off x="457200" y="762004"/>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 y="1981200"/>
            <a:ext cx="6705600" cy="762000"/>
          </a:xfrm>
        </p:spPr>
        <p:txBody>
          <a:bodyPr>
            <a:noAutofit/>
          </a:bodyPr>
          <a:lstStyle>
            <a:lvl1pPr algn="l">
              <a:defRPr sz="3600" b="1">
                <a:solidFill>
                  <a:schemeClr val="tx2">
                    <a:lumMod val="50000"/>
                  </a:schemeClr>
                </a:solidFill>
              </a:defRPr>
            </a:lvl1pPr>
          </a:lstStyle>
          <a:p>
            <a:r>
              <a:rPr lang="en-US" dirty="0" smtClean="0"/>
              <a:t>Presentation Title</a:t>
            </a:r>
            <a:endParaRPr lang="en-US" dirty="0"/>
          </a:p>
        </p:txBody>
      </p:sp>
      <p:sp>
        <p:nvSpPr>
          <p:cNvPr id="3" name="Subtitle 2"/>
          <p:cNvSpPr>
            <a:spLocks noGrp="1"/>
          </p:cNvSpPr>
          <p:nvPr>
            <p:ph type="subTitle" idx="1"/>
          </p:nvPr>
        </p:nvSpPr>
        <p:spPr>
          <a:xfrm>
            <a:off x="152400" y="2819400"/>
            <a:ext cx="6736080" cy="609600"/>
          </a:xfrm>
        </p:spPr>
        <p:txBody>
          <a:bodyPr>
            <a:noAutofit/>
          </a:bodyPr>
          <a:lstStyle>
            <a:lvl1pPr marL="0" indent="0" algn="l" defTabSz="914400" rtl="0" eaLnBrk="1" latinLnBrk="0" hangingPunct="1">
              <a:spcBef>
                <a:spcPct val="0"/>
              </a:spcBef>
              <a:buNone/>
              <a:defRPr lang="en-US" sz="2400" b="0" kern="1200" dirty="0">
                <a:solidFill>
                  <a:schemeClr val="tx2">
                    <a:lumMod val="50000"/>
                  </a:schemeClr>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fld id="{B49AA44B-992B-49B0-80F7-010B66244FFA}" type="datetimeFigureOut">
              <a:rPr lang="en-US" smtClean="0">
                <a:solidFill>
                  <a:srgbClr val="69676D">
                    <a:lumMod val="50000"/>
                  </a:srgbClr>
                </a:solidFill>
              </a:rPr>
              <a:pPr/>
              <a:t>10/24/2014</a:t>
            </a:fld>
            <a:endParaRPr lang="en-US">
              <a:solidFill>
                <a:srgbClr val="69676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endParaRPr lang="en-US">
              <a:solidFill>
                <a:srgbClr val="69676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7BC5307C-9AC7-448E-9FCE-3A20542CE215}" type="slidenum">
              <a:rPr lang="en-US" smtClean="0">
                <a:solidFill>
                  <a:srgbClr val="69676D">
                    <a:lumMod val="50000"/>
                  </a:srgbClr>
                </a:solidFill>
              </a:rPr>
              <a:pPr/>
              <a:t>‹#›</a:t>
            </a:fld>
            <a:endParaRPr lang="en-US">
              <a:solidFill>
                <a:srgbClr val="69676D">
                  <a:lumMod val="50000"/>
                </a:srgbClr>
              </a:solidFill>
            </a:endParaRPr>
          </a:p>
        </p:txBody>
      </p:sp>
    </p:spTree>
    <p:extLst>
      <p:ext uri="{BB962C8B-B14F-4D97-AF65-F5344CB8AC3E}">
        <p14:creationId xmlns:p14="http://schemas.microsoft.com/office/powerpoint/2010/main" val="26808637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09802"/>
            <a:ext cx="8229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fld id="{B49AA44B-992B-49B0-80F7-010B66244FFA}" type="datetimeFigureOut">
              <a:rPr lang="en-US" smtClean="0">
                <a:solidFill>
                  <a:srgbClr val="69676D">
                    <a:lumMod val="50000"/>
                  </a:srgbClr>
                </a:solidFill>
              </a:rPr>
              <a:pPr/>
              <a:t>10/24/2014</a:t>
            </a:fld>
            <a:endParaRPr lang="en-US">
              <a:solidFill>
                <a:srgbClr val="69676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endParaRPr lang="en-US" dirty="0">
              <a:solidFill>
                <a:srgbClr val="69676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7BC5307C-9AC7-448E-9FCE-3A20542CE215}" type="slidenum">
              <a:rPr lang="en-US" smtClean="0">
                <a:solidFill>
                  <a:srgbClr val="69676D">
                    <a:lumMod val="50000"/>
                  </a:srgbClr>
                </a:solidFill>
              </a:rPr>
              <a:pPr/>
              <a:t>‹#›</a:t>
            </a:fld>
            <a:endParaRPr lang="en-US">
              <a:solidFill>
                <a:srgbClr val="69676D">
                  <a:lumMod val="50000"/>
                </a:srgbClr>
              </a:solidFill>
            </a:endParaRPr>
          </a:p>
        </p:txBody>
      </p:sp>
    </p:spTree>
    <p:extLst>
      <p:ext uri="{BB962C8B-B14F-4D97-AF65-F5344CB8AC3E}">
        <p14:creationId xmlns:p14="http://schemas.microsoft.com/office/powerpoint/2010/main" val="2402577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solidFill>
                  <a:schemeClr val="tx2">
                    <a:lumMod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AA44B-992B-49B0-80F7-010B66244FFA}" type="datetimeFigureOut">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C5307C-9AC7-448E-9FCE-3A20542CE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1588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19050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7257" y="6248400"/>
            <a:ext cx="9144000" cy="6096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solidFill>
                  <a:schemeClr val="tx2">
                    <a:lumMod val="50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9AA44B-992B-49B0-80F7-010B66244FFA}" type="datetimeFigureOut">
              <a:rPr lang="en-US" smtClean="0">
                <a:solidFill>
                  <a:prstClr val="black">
                    <a:tint val="75000"/>
                  </a:prstClr>
                </a:solidFill>
              </a:rPr>
              <a:pPr/>
              <a:t>10/24/2014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C5307C-9AC7-448E-9FCE-3A20542CE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982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15240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7257" y="6248400"/>
            <a:ext cx="9144000" cy="6096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solidFill>
                  <a:schemeClr val="tx2">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9AA44B-992B-49B0-80F7-010B66244FFA}" type="datetimeFigureOut">
              <a:rPr lang="en-US" smtClean="0">
                <a:solidFill>
                  <a:prstClr val="black">
                    <a:tint val="75000"/>
                  </a:prstClr>
                </a:solidFill>
              </a:rPr>
              <a:pPr/>
              <a:t>10/24/2014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C5307C-9AC7-448E-9FCE-3A20542CE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7634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9050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7257" y="6248400"/>
            <a:ext cx="9144000" cy="6096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solidFill>
                  <a:schemeClr val="tx2">
                    <a:lumMod val="50000"/>
                  </a:schemeClr>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9AA44B-992B-49B0-80F7-010B66244FFA}" type="datetimeFigureOut">
              <a:rPr lang="en-US" smtClean="0">
                <a:solidFill>
                  <a:prstClr val="black">
                    <a:tint val="75000"/>
                  </a:prstClr>
                </a:solidFill>
              </a:rPr>
              <a:pPr/>
              <a:t>10/24/2014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C5307C-9AC7-448E-9FCE-3A20542CE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8241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19050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7257" y="6248400"/>
            <a:ext cx="9144000" cy="6096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9AA44B-992B-49B0-80F7-010B66244FFA}" type="datetimeFigureOut">
              <a:rPr lang="en-US" smtClean="0">
                <a:solidFill>
                  <a:prstClr val="black">
                    <a:tint val="75000"/>
                  </a:prstClr>
                </a:solidFill>
              </a:rPr>
              <a:pPr/>
              <a:t>10/24/2014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5307C-9AC7-448E-9FCE-3A20542CE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5012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19050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7257" y="6248400"/>
            <a:ext cx="9144000" cy="6096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2" y="273050"/>
            <a:ext cx="3008313" cy="1162050"/>
          </a:xfrm>
        </p:spPr>
        <p:txBody>
          <a:bodyPr anchor="b"/>
          <a:lstStyle>
            <a:lvl1pPr algn="l">
              <a:defRPr sz="2000" b="1">
                <a:solidFill>
                  <a:schemeClr val="tx2">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209802"/>
            <a:ext cx="5111750" cy="3916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2209802"/>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AA44B-992B-49B0-80F7-010B66244FFA}" type="datetimeFigureOut">
              <a:rPr lang="en-US" smtClean="0">
                <a:solidFill>
                  <a:prstClr val="black">
                    <a:tint val="75000"/>
                  </a:prstClr>
                </a:solidFill>
              </a:rPr>
              <a:pPr/>
              <a:t>10/24/2014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C5307C-9AC7-448E-9FCE-3A20542CE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7388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lumMod val="50000"/>
                  </a:schemeClr>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AA44B-992B-49B0-80F7-010B66244FFA}" type="datetimeFigureOut">
              <a:rPr lang="en-US" smtClean="0">
                <a:solidFill>
                  <a:prstClr val="black">
                    <a:tint val="75000"/>
                  </a:prstClr>
                </a:solidFill>
              </a:rPr>
              <a:pPr/>
              <a:t>10/24/2014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C5307C-9AC7-448E-9FCE-3A20542CE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1031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19050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7257" y="6248400"/>
            <a:ext cx="9144000" cy="6096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solidFill>
                  <a:schemeClr val="tx2">
                    <a:lumMod val="50000"/>
                  </a:schemeClr>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AA44B-992B-49B0-80F7-010B66244FFA}" type="datetimeFigureOut">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C5307C-9AC7-448E-9FCE-3A20542CE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6383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19050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7257" y="6248400"/>
            <a:ext cx="9144000" cy="609600"/>
          </a:xfrm>
          <a:prstGeom prst="rect">
            <a:avLst/>
          </a:prstGeom>
          <a:gradFill>
            <a:gsLst>
              <a:gs pos="54200">
                <a:schemeClr val="accent3">
                  <a:lumMod val="60000"/>
                  <a:lumOff val="40000"/>
                </a:schemeClr>
              </a:gs>
              <a:gs pos="0">
                <a:schemeClr val="accent3">
                  <a:shade val="50000"/>
                  <a:hueOff val="74773"/>
                  <a:satOff val="2874"/>
                  <a:lumOff val="15397"/>
                  <a:alphaOff val="0"/>
                </a:schemeClr>
              </a:gs>
              <a:gs pos="100000">
                <a:schemeClr val="accent3">
                  <a:shade val="50000"/>
                  <a:hueOff val="74773"/>
                  <a:satOff val="2874"/>
                  <a:lumOff val="15397"/>
                  <a:alphaOff val="0"/>
                  <a:shade val="48000"/>
                  <a:satMod val="180000"/>
                  <a:lumMod val="94000"/>
                </a:schemeClr>
              </a:gs>
              <a:gs pos="100000">
                <a:schemeClr val="accent3">
                  <a:shade val="50000"/>
                  <a:hueOff val="74773"/>
                  <a:satOff val="2874"/>
                  <a:lumOff val="15397"/>
                  <a:alphaOff val="0"/>
                  <a:shade val="48000"/>
                  <a:satMod val="180000"/>
                  <a:lumMod val="94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629400" y="2057405"/>
            <a:ext cx="2057400" cy="4068763"/>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7405"/>
            <a:ext cx="6019800" cy="4068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9AA44B-992B-49B0-80F7-010B66244FFA}" type="datetimeFigureOut">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C5307C-9AC7-448E-9FCE-3A20542CE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098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990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24004"/>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2209802"/>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803"/>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b="1" kern="120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Helvetica"/>
          <a:ea typeface="+mn-ea"/>
          <a:cs typeface="Helvetica"/>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Helvetica"/>
          <a:ea typeface="+mn-ea"/>
          <a:cs typeface="Helvetica"/>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Helvetica"/>
          <a:ea typeface="+mn-ea"/>
          <a:cs typeface="Helvetica"/>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Helvetica"/>
          <a:ea typeface="+mn-ea"/>
          <a:cs typeface="Helvetica"/>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Helvetica"/>
          <a:ea typeface="+mn-ea"/>
          <a:cs typeface="Helvetic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AA44B-992B-49B0-80F7-010B66244FFA}" type="datetimeFigureOut">
              <a:rPr lang="en-US" smtClean="0">
                <a:solidFill>
                  <a:prstClr val="black">
                    <a:tint val="75000"/>
                  </a:prstClr>
                </a:solidFill>
              </a:rPr>
              <a:pPr/>
              <a:t>10/24/2014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5307C-9AC7-448E-9FCE-3A20542CE2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319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0.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3.png"/><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3.png"/><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4275" y="2982898"/>
            <a:ext cx="7277471" cy="3266982"/>
          </a:xfrm>
        </p:spPr>
        <p:txBody>
          <a:bodyPr>
            <a:normAutofit/>
          </a:bodyPr>
          <a:lstStyle/>
          <a:p>
            <a:pPr>
              <a:spcBef>
                <a:spcPct val="0"/>
              </a:spcBef>
            </a:pPr>
            <a:r>
              <a:rPr lang="en-US" sz="4800" b="1" dirty="0" smtClean="0">
                <a:solidFill>
                  <a:schemeClr val="tx1">
                    <a:lumMod val="75000"/>
                    <a:lumOff val="25000"/>
                  </a:schemeClr>
                </a:solidFill>
                <a:latin typeface="Century Gothic"/>
                <a:ea typeface="+mj-ea"/>
                <a:cs typeface="Century Gothic"/>
              </a:rPr>
              <a:t>Head </a:t>
            </a:r>
            <a:r>
              <a:rPr lang="en-US" sz="4800" b="1" dirty="0">
                <a:solidFill>
                  <a:schemeClr val="tx1">
                    <a:lumMod val="75000"/>
                    <a:lumOff val="25000"/>
                  </a:schemeClr>
                </a:solidFill>
                <a:latin typeface="Century Gothic"/>
                <a:ea typeface="+mj-ea"/>
                <a:cs typeface="Century Gothic"/>
              </a:rPr>
              <a:t>in the Clouds</a:t>
            </a:r>
            <a:r>
              <a:rPr lang="en-US" sz="4800" b="1" dirty="0" smtClean="0">
                <a:solidFill>
                  <a:schemeClr val="tx1">
                    <a:lumMod val="75000"/>
                    <a:lumOff val="25000"/>
                  </a:schemeClr>
                </a:solidFill>
                <a:latin typeface="Century Gothic"/>
                <a:ea typeface="+mj-ea"/>
                <a:cs typeface="Century Gothic"/>
              </a:rPr>
              <a:t>:</a:t>
            </a:r>
            <a:r>
              <a:rPr lang="en-US" sz="4800" b="1" dirty="0">
                <a:solidFill>
                  <a:schemeClr val="tx1">
                    <a:lumMod val="75000"/>
                    <a:lumOff val="25000"/>
                  </a:schemeClr>
                </a:solidFill>
                <a:latin typeface="Century Gothic"/>
                <a:ea typeface="+mj-ea"/>
                <a:cs typeface="Century Gothic"/>
              </a:rPr>
              <a:t/>
            </a:r>
            <a:br>
              <a:rPr lang="en-US" sz="4800" b="1" dirty="0">
                <a:solidFill>
                  <a:schemeClr val="tx1">
                    <a:lumMod val="75000"/>
                    <a:lumOff val="25000"/>
                  </a:schemeClr>
                </a:solidFill>
                <a:latin typeface="Century Gothic"/>
                <a:ea typeface="+mj-ea"/>
                <a:cs typeface="Century Gothic"/>
              </a:rPr>
            </a:br>
            <a:r>
              <a:rPr lang="en-US" sz="2800" dirty="0">
                <a:solidFill>
                  <a:schemeClr val="accent2"/>
                </a:solidFill>
                <a:ea typeface="+mj-ea"/>
                <a:cs typeface="+mj-cs"/>
              </a:rPr>
              <a:t>Real-world experiences and </a:t>
            </a:r>
            <a:r>
              <a:rPr lang="en-US" sz="2800" dirty="0" smtClean="0">
                <a:solidFill>
                  <a:schemeClr val="accent2"/>
                </a:solidFill>
                <a:ea typeface="+mj-ea"/>
                <a:cs typeface="+mj-cs"/>
              </a:rPr>
              <a:t/>
            </a:r>
            <a:br>
              <a:rPr lang="en-US" sz="2800" dirty="0" smtClean="0">
                <a:solidFill>
                  <a:schemeClr val="accent2"/>
                </a:solidFill>
                <a:ea typeface="+mj-ea"/>
                <a:cs typeface="+mj-cs"/>
              </a:rPr>
            </a:br>
            <a:r>
              <a:rPr lang="en-US" sz="2800" dirty="0" smtClean="0">
                <a:solidFill>
                  <a:schemeClr val="accent2"/>
                </a:solidFill>
                <a:ea typeface="+mj-ea"/>
                <a:cs typeface="+mj-cs"/>
              </a:rPr>
              <a:t>recommendations </a:t>
            </a:r>
            <a:r>
              <a:rPr lang="en-US" sz="2800" dirty="0">
                <a:solidFill>
                  <a:schemeClr val="accent2"/>
                </a:solidFill>
                <a:ea typeface="+mj-ea"/>
                <a:cs typeface="+mj-cs"/>
              </a:rPr>
              <a:t>for moving technology infrastructure to the </a:t>
            </a:r>
            <a:r>
              <a:rPr lang="en-US" sz="2800" dirty="0" smtClean="0">
                <a:solidFill>
                  <a:schemeClr val="accent2"/>
                </a:solidFill>
                <a:ea typeface="+mj-ea"/>
                <a:cs typeface="+mj-cs"/>
              </a:rPr>
              <a:t>cloud</a:t>
            </a:r>
          </a:p>
          <a:p>
            <a:pPr>
              <a:spcBef>
                <a:spcPct val="0"/>
              </a:spcBef>
            </a:pPr>
            <a:endParaRPr lang="en-US" sz="2800" dirty="0">
              <a:solidFill>
                <a:schemeClr val="accent2"/>
              </a:solidFill>
              <a:ea typeface="+mj-ea"/>
              <a:cs typeface="+mj-cs"/>
            </a:endParaRPr>
          </a:p>
        </p:txBody>
      </p:sp>
    </p:spTree>
    <p:extLst>
      <p:ext uri="{BB962C8B-B14F-4D97-AF65-F5344CB8AC3E}">
        <p14:creationId xmlns:p14="http://schemas.microsoft.com/office/powerpoint/2010/main" val="3542100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1824" t="4296" r="6903" b="6798"/>
          <a:stretch/>
        </p:blipFill>
        <p:spPr>
          <a:xfrm>
            <a:off x="11869" y="3757849"/>
            <a:ext cx="4083124" cy="3030890"/>
          </a:xfrm>
          <a:prstGeom prst="rect">
            <a:avLst/>
          </a:prstGeom>
        </p:spPr>
      </p:pic>
      <p:sp>
        <p:nvSpPr>
          <p:cNvPr id="2" name="Title 1"/>
          <p:cNvSpPr>
            <a:spLocks noGrp="1"/>
          </p:cNvSpPr>
          <p:nvPr>
            <p:ph type="title"/>
          </p:nvPr>
        </p:nvSpPr>
        <p:spPr>
          <a:xfrm>
            <a:off x="668142" y="958788"/>
            <a:ext cx="8229600" cy="822834"/>
          </a:xfrm>
        </p:spPr>
        <p:txBody>
          <a:bodyPr>
            <a:normAutofit fontScale="90000"/>
          </a:bodyPr>
          <a:lstStyle/>
          <a:p>
            <a:r>
              <a:rPr lang="en-US" sz="4900" dirty="0" smtClean="0">
                <a:solidFill>
                  <a:schemeClr val="accent2"/>
                </a:solidFill>
                <a:latin typeface="Century Gothic"/>
              </a:rPr>
              <a:t>Prime considerations</a:t>
            </a:r>
            <a:endParaRPr lang="en-US" dirty="0">
              <a:latin typeface="Century Gothic"/>
            </a:endParaRPr>
          </a:p>
        </p:txBody>
      </p:sp>
      <p:graphicFrame>
        <p:nvGraphicFramePr>
          <p:cNvPr id="6" name="Content Placeholder 3"/>
          <p:cNvGraphicFramePr>
            <a:graphicFrameLocks/>
          </p:cNvGraphicFramePr>
          <p:nvPr>
            <p:extLst>
              <p:ext uri="{D42A27DB-BD31-4B8C-83A1-F6EECF244321}">
                <p14:modId xmlns:p14="http://schemas.microsoft.com/office/powerpoint/2010/main" val="3070120670"/>
              </p:ext>
            </p:extLst>
          </p:nvPr>
        </p:nvGraphicFramePr>
        <p:xfrm>
          <a:off x="1307238" y="2040670"/>
          <a:ext cx="7416877" cy="218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550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72" y="807402"/>
            <a:ext cx="8229600" cy="1143000"/>
          </a:xfrm>
        </p:spPr>
        <p:txBody>
          <a:bodyPr>
            <a:noAutofit/>
          </a:bodyPr>
          <a:lstStyle/>
          <a:p>
            <a:r>
              <a:rPr lang="en-US" dirty="0" smtClean="0">
                <a:solidFill>
                  <a:schemeClr val="accent2"/>
                </a:solidFill>
                <a:latin typeface="Century Gothic"/>
              </a:rPr>
              <a:t>Key planning steps</a:t>
            </a:r>
            <a:endParaRPr lang="en-US" dirty="0">
              <a:latin typeface="Century Gothic"/>
            </a:endParaRPr>
          </a:p>
        </p:txBody>
      </p:sp>
      <p:graphicFrame>
        <p:nvGraphicFramePr>
          <p:cNvPr id="5" name="Content Placeholder 3"/>
          <p:cNvGraphicFramePr>
            <a:graphicFrameLocks/>
          </p:cNvGraphicFramePr>
          <p:nvPr>
            <p:extLst>
              <p:ext uri="{D42A27DB-BD31-4B8C-83A1-F6EECF244321}">
                <p14:modId xmlns:p14="http://schemas.microsoft.com/office/powerpoint/2010/main" val="1504788145"/>
              </p:ext>
            </p:extLst>
          </p:nvPr>
        </p:nvGraphicFramePr>
        <p:xfrm>
          <a:off x="1307238" y="2040670"/>
          <a:ext cx="7416877" cy="2185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key.jpg"/>
          <p:cNvPicPr>
            <a:picLocks noChangeAspect="1"/>
          </p:cNvPicPr>
          <p:nvPr/>
        </p:nvPicPr>
        <p:blipFill rotWithShape="1">
          <a:blip r:embed="rId7">
            <a:extLst>
              <a:ext uri="{28A0092B-C50C-407E-A947-70E740481C1C}">
                <a14:useLocalDpi xmlns:a14="http://schemas.microsoft.com/office/drawing/2010/main" val="0"/>
              </a:ext>
            </a:extLst>
          </a:blip>
          <a:srcRect l="5399" t="25453" r="1717" b="2828"/>
          <a:stretch/>
        </p:blipFill>
        <p:spPr>
          <a:xfrm>
            <a:off x="35610" y="4416720"/>
            <a:ext cx="4718304" cy="2322576"/>
          </a:xfrm>
          <a:prstGeom prst="rect">
            <a:avLst/>
          </a:prstGeom>
        </p:spPr>
      </p:pic>
    </p:spTree>
    <p:extLst>
      <p:ext uri="{BB962C8B-B14F-4D97-AF65-F5344CB8AC3E}">
        <p14:creationId xmlns:p14="http://schemas.microsoft.com/office/powerpoint/2010/main" val="72291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403" y="804406"/>
            <a:ext cx="8229600" cy="1143000"/>
          </a:xfrm>
        </p:spPr>
        <p:txBody>
          <a:bodyPr/>
          <a:lstStyle/>
          <a:p>
            <a:r>
              <a:rPr lang="en-US" dirty="0" smtClean="0">
                <a:solidFill>
                  <a:schemeClr val="accent2"/>
                </a:solidFill>
                <a:latin typeface="Century Gothic"/>
              </a:rPr>
              <a:t>“Hard” cloud strategies</a:t>
            </a:r>
            <a:endParaRPr lang="en-US" dirty="0">
              <a:solidFill>
                <a:schemeClr val="accent2"/>
              </a:solidFill>
              <a:latin typeface="Century Gothic"/>
            </a:endParaRPr>
          </a:p>
        </p:txBody>
      </p:sp>
      <p:graphicFrame>
        <p:nvGraphicFramePr>
          <p:cNvPr id="5" name="Content Placeholder 3"/>
          <p:cNvGraphicFramePr>
            <a:graphicFrameLocks/>
          </p:cNvGraphicFramePr>
          <p:nvPr>
            <p:extLst>
              <p:ext uri="{D42A27DB-BD31-4B8C-83A1-F6EECF244321}">
                <p14:modId xmlns:p14="http://schemas.microsoft.com/office/powerpoint/2010/main" val="189889832"/>
              </p:ext>
            </p:extLst>
          </p:nvPr>
        </p:nvGraphicFramePr>
        <p:xfrm>
          <a:off x="1307238" y="2040670"/>
          <a:ext cx="7416877" cy="2185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dataCenter.jpg"/>
          <p:cNvPicPr>
            <a:picLocks noChangeAspect="1"/>
          </p:cNvPicPr>
          <p:nvPr/>
        </p:nvPicPr>
        <p:blipFill rotWithShape="1">
          <a:blip r:embed="rId7">
            <a:extLst>
              <a:ext uri="{28A0092B-C50C-407E-A947-70E740481C1C}">
                <a14:useLocalDpi xmlns:a14="http://schemas.microsoft.com/office/drawing/2010/main" val="0"/>
              </a:ext>
            </a:extLst>
          </a:blip>
          <a:srcRect l="2673" r="3006"/>
          <a:stretch/>
        </p:blipFill>
        <p:spPr>
          <a:xfrm>
            <a:off x="181120" y="3861406"/>
            <a:ext cx="2944368" cy="2334833"/>
          </a:xfrm>
          <a:prstGeom prst="rect">
            <a:avLst/>
          </a:prstGeom>
        </p:spPr>
      </p:pic>
    </p:spTree>
    <p:extLst>
      <p:ext uri="{BB962C8B-B14F-4D97-AF65-F5344CB8AC3E}">
        <p14:creationId xmlns:p14="http://schemas.microsoft.com/office/powerpoint/2010/main" val="42464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uzzle-cloud1.jpg"/>
          <p:cNvPicPr>
            <a:picLocks noChangeAspect="1"/>
          </p:cNvPicPr>
          <p:nvPr/>
        </p:nvPicPr>
        <p:blipFill rotWithShape="1">
          <a:blip r:embed="rId2" cstate="print">
            <a:extLst>
              <a:ext uri="{28A0092B-C50C-407E-A947-70E740481C1C}">
                <a14:useLocalDpi xmlns:a14="http://schemas.microsoft.com/office/drawing/2010/main" val="0"/>
              </a:ext>
            </a:extLst>
          </a:blip>
          <a:srcRect l="9464" t="6199" r="8192" b="3046"/>
          <a:stretch/>
        </p:blipFill>
        <p:spPr>
          <a:xfrm>
            <a:off x="35609" y="3941912"/>
            <a:ext cx="3537125" cy="2923898"/>
          </a:xfrm>
          <a:prstGeom prst="rect">
            <a:avLst/>
          </a:prstGeom>
        </p:spPr>
      </p:pic>
      <p:sp>
        <p:nvSpPr>
          <p:cNvPr id="2" name="Title 1"/>
          <p:cNvSpPr>
            <a:spLocks noGrp="1"/>
          </p:cNvSpPr>
          <p:nvPr>
            <p:ph type="title"/>
          </p:nvPr>
        </p:nvSpPr>
        <p:spPr>
          <a:xfrm>
            <a:off x="599143" y="804406"/>
            <a:ext cx="8229600" cy="1143000"/>
          </a:xfrm>
        </p:spPr>
        <p:txBody>
          <a:bodyPr>
            <a:normAutofit/>
          </a:bodyPr>
          <a:lstStyle/>
          <a:p>
            <a:r>
              <a:rPr lang="en-US" dirty="0" smtClean="0">
                <a:solidFill>
                  <a:schemeClr val="accent2"/>
                </a:solidFill>
                <a:latin typeface="Century Gothic"/>
              </a:rPr>
              <a:t>“Soft” cloud strategies</a:t>
            </a:r>
            <a:endParaRPr lang="en-US" dirty="0">
              <a:solidFill>
                <a:schemeClr val="accent2"/>
              </a:solidFill>
              <a:latin typeface="Century Gothic"/>
            </a:endParaRPr>
          </a:p>
        </p:txBody>
      </p:sp>
      <p:graphicFrame>
        <p:nvGraphicFramePr>
          <p:cNvPr id="6" name="Content Placeholder 3"/>
          <p:cNvGraphicFramePr>
            <a:graphicFrameLocks/>
          </p:cNvGraphicFramePr>
          <p:nvPr>
            <p:extLst>
              <p:ext uri="{D42A27DB-BD31-4B8C-83A1-F6EECF244321}">
                <p14:modId xmlns:p14="http://schemas.microsoft.com/office/powerpoint/2010/main" val="3351508558"/>
              </p:ext>
            </p:extLst>
          </p:nvPr>
        </p:nvGraphicFramePr>
        <p:xfrm>
          <a:off x="1307238" y="2040669"/>
          <a:ext cx="7416877" cy="2458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3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385" y="976561"/>
            <a:ext cx="8229600" cy="876100"/>
          </a:xfrm>
        </p:spPr>
        <p:txBody>
          <a:bodyPr anchor="t"/>
          <a:lstStyle/>
          <a:p>
            <a:r>
              <a:rPr lang="en-US" dirty="0" smtClean="0">
                <a:solidFill>
                  <a:schemeClr val="accent2"/>
                </a:solidFill>
                <a:latin typeface="Century Gothic"/>
              </a:rPr>
              <a:t>Lessons learned</a:t>
            </a:r>
            <a:endParaRPr lang="en-US" dirty="0">
              <a:solidFill>
                <a:schemeClr val="accent2"/>
              </a:solidFill>
              <a:latin typeface="Century Gothic"/>
            </a:endParaRPr>
          </a:p>
        </p:txBody>
      </p:sp>
      <p:graphicFrame>
        <p:nvGraphicFramePr>
          <p:cNvPr id="5" name="Content Placeholder 3"/>
          <p:cNvGraphicFramePr>
            <a:graphicFrameLocks/>
          </p:cNvGraphicFramePr>
          <p:nvPr>
            <p:extLst>
              <p:ext uri="{D42A27DB-BD31-4B8C-83A1-F6EECF244321}">
                <p14:modId xmlns:p14="http://schemas.microsoft.com/office/powerpoint/2010/main" val="1725161916"/>
              </p:ext>
            </p:extLst>
          </p:nvPr>
        </p:nvGraphicFramePr>
        <p:xfrm>
          <a:off x="1307238" y="2040669"/>
          <a:ext cx="7416877" cy="3217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lessonsLearned.png"/>
          <p:cNvPicPr>
            <a:picLocks noChangeAspect="1"/>
          </p:cNvPicPr>
          <p:nvPr/>
        </p:nvPicPr>
        <p:blipFill rotWithShape="1">
          <a:blip r:embed="rId7">
            <a:extLst>
              <a:ext uri="{28A0092B-C50C-407E-A947-70E740481C1C}">
                <a14:useLocalDpi xmlns:a14="http://schemas.microsoft.com/office/drawing/2010/main" val="0"/>
              </a:ext>
            </a:extLst>
          </a:blip>
          <a:srcRect l="3924" r="4528"/>
          <a:stretch/>
        </p:blipFill>
        <p:spPr>
          <a:xfrm>
            <a:off x="77810" y="3964352"/>
            <a:ext cx="3103230" cy="2265147"/>
          </a:xfrm>
          <a:prstGeom prst="rect">
            <a:avLst/>
          </a:prstGeom>
        </p:spPr>
      </p:pic>
    </p:spTree>
    <p:extLst>
      <p:ext uri="{BB962C8B-B14F-4D97-AF65-F5344CB8AC3E}">
        <p14:creationId xmlns:p14="http://schemas.microsoft.com/office/powerpoint/2010/main" val="92402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8322" y="807318"/>
            <a:ext cx="8229600" cy="1143000"/>
          </a:xfrm>
        </p:spPr>
        <p:txBody>
          <a:bodyPr>
            <a:noAutofit/>
          </a:bodyPr>
          <a:lstStyle/>
          <a:p>
            <a:r>
              <a:rPr lang="en-US" dirty="0" smtClean="0">
                <a:solidFill>
                  <a:schemeClr val="accent2"/>
                </a:solidFill>
              </a:rPr>
              <a:t>Making a smooth move</a:t>
            </a:r>
            <a:endParaRPr lang="en-US" dirty="0">
              <a:solidFill>
                <a:schemeClr val="accent2"/>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4220539791"/>
              </p:ext>
            </p:extLst>
          </p:nvPr>
        </p:nvGraphicFramePr>
        <p:xfrm>
          <a:off x="1307238" y="2040669"/>
          <a:ext cx="7416877" cy="3217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rotWithShape="1">
          <a:blip r:embed="rId7"/>
          <a:srcRect l="4770" t="9482" r="9549" b="3158"/>
          <a:stretch/>
        </p:blipFill>
        <p:spPr>
          <a:xfrm>
            <a:off x="161421" y="3962250"/>
            <a:ext cx="2936893" cy="2245859"/>
          </a:xfrm>
          <a:prstGeom prst="rect">
            <a:avLst/>
          </a:prstGeom>
        </p:spPr>
      </p:pic>
    </p:spTree>
    <p:extLst>
      <p:ext uri="{BB962C8B-B14F-4D97-AF65-F5344CB8AC3E}">
        <p14:creationId xmlns:p14="http://schemas.microsoft.com/office/powerpoint/2010/main" val="190191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txBox="1">
            <a:spLocks/>
          </p:cNvSpPr>
          <p:nvPr/>
        </p:nvSpPr>
        <p:spPr>
          <a:xfrm>
            <a:off x="608322" y="807318"/>
            <a:ext cx="82296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Century Gothic"/>
                <a:ea typeface="+mj-ea"/>
                <a:cs typeface="Century Gothic"/>
              </a:defRPr>
            </a:lvl1pPr>
          </a:lstStyle>
          <a:p>
            <a:r>
              <a:rPr lang="en-US" smtClean="0">
                <a:solidFill>
                  <a:schemeClr val="accent2"/>
                </a:solidFill>
              </a:rPr>
              <a:t>Making a smooth move</a:t>
            </a:r>
            <a:endParaRPr lang="en-US" dirty="0">
              <a:solidFill>
                <a:schemeClr val="accent2"/>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1679769839"/>
              </p:ext>
            </p:extLst>
          </p:nvPr>
        </p:nvGraphicFramePr>
        <p:xfrm>
          <a:off x="1307238" y="2040669"/>
          <a:ext cx="7416877" cy="3217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rotWithShape="1">
          <a:blip r:embed="rId7"/>
          <a:srcRect l="4770" t="9482" r="9549" b="3158"/>
          <a:stretch/>
        </p:blipFill>
        <p:spPr>
          <a:xfrm>
            <a:off x="161421" y="3962250"/>
            <a:ext cx="2936893" cy="2245859"/>
          </a:xfrm>
          <a:prstGeom prst="rect">
            <a:avLst/>
          </a:prstGeom>
        </p:spPr>
      </p:pic>
    </p:spTree>
    <p:extLst>
      <p:ext uri="{BB962C8B-B14F-4D97-AF65-F5344CB8AC3E}">
        <p14:creationId xmlns:p14="http://schemas.microsoft.com/office/powerpoint/2010/main" val="379196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74814" y="3253668"/>
            <a:ext cx="8794376" cy="914400"/>
          </a:xfrm>
        </p:spPr>
        <p:txBody>
          <a:bodyPr/>
          <a:lstStyle/>
          <a:p>
            <a:r>
              <a:rPr lang="en-US" sz="6600" dirty="0">
                <a:solidFill>
                  <a:srgbClr val="C0504D"/>
                </a:solidFill>
              </a:rPr>
              <a:t>Questions</a:t>
            </a:r>
            <a:r>
              <a:rPr lang="en-US" sz="6600" dirty="0">
                <a:solidFill>
                  <a:schemeClr val="accent2"/>
                </a:solidFill>
              </a:rPr>
              <a:t>?</a:t>
            </a:r>
          </a:p>
        </p:txBody>
      </p:sp>
    </p:spTree>
    <p:extLst>
      <p:ext uri="{BB962C8B-B14F-4D97-AF65-F5344CB8AC3E}">
        <p14:creationId xmlns:p14="http://schemas.microsoft.com/office/powerpoint/2010/main" val="4801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0"/>
          <p:cNvSpPr>
            <a:spLocks noGrp="1"/>
          </p:cNvSpPr>
          <p:nvPr>
            <p:ph type="title"/>
          </p:nvPr>
        </p:nvSpPr>
        <p:spPr>
          <a:xfrm>
            <a:off x="608322" y="807318"/>
            <a:ext cx="8229600" cy="1143000"/>
          </a:xfrm>
        </p:spPr>
        <p:txBody>
          <a:bodyPr>
            <a:noAutofit/>
          </a:bodyPr>
          <a:lstStyle/>
          <a:p>
            <a:r>
              <a:rPr lang="en-US" dirty="0" smtClean="0">
                <a:solidFill>
                  <a:schemeClr val="accent2"/>
                </a:solidFill>
              </a:rPr>
              <a:t>Getting in touch</a:t>
            </a:r>
            <a:endParaRPr lang="en-US" dirty="0">
              <a:solidFill>
                <a:schemeClr val="accent2"/>
              </a:solidFill>
            </a:endParaRPr>
          </a:p>
        </p:txBody>
      </p:sp>
      <p:sp>
        <p:nvSpPr>
          <p:cNvPr id="3" name="Content Placeholder 2"/>
          <p:cNvSpPr>
            <a:spLocks noGrp="1"/>
          </p:cNvSpPr>
          <p:nvPr>
            <p:ph sz="half" idx="1"/>
          </p:nvPr>
        </p:nvSpPr>
        <p:spPr>
          <a:xfrm>
            <a:off x="2231474" y="2718273"/>
            <a:ext cx="6445162" cy="2172244"/>
          </a:xfrm>
          <a:ln w="0">
            <a:noFill/>
          </a:ln>
        </p:spPr>
        <p:txBody>
          <a:bodyPr>
            <a:normAutofit/>
          </a:bodyPr>
          <a:lstStyle/>
          <a:p>
            <a:pPr marL="0" lvl="0" indent="0">
              <a:buNone/>
            </a:pPr>
            <a:r>
              <a:rPr lang="en-US" dirty="0"/>
              <a:t>Steve Birnbaum</a:t>
            </a:r>
            <a:br>
              <a:rPr lang="en-US" dirty="0"/>
            </a:br>
            <a:endParaRPr lang="en-US" dirty="0">
              <a:solidFill>
                <a:srgbClr val="27699E"/>
              </a:solidFill>
            </a:endParaRPr>
          </a:p>
          <a:p>
            <a:pPr marL="0" lvl="0" indent="0">
              <a:buNone/>
            </a:pPr>
            <a:r>
              <a:rPr lang="en-US" dirty="0" err="1" smtClean="0">
                <a:solidFill>
                  <a:srgbClr val="27699E"/>
                </a:solidFill>
              </a:rPr>
              <a:t>sbirnbaum</a:t>
            </a:r>
            <a:r>
              <a:rPr lang="en-US" dirty="0" err="1">
                <a:solidFill>
                  <a:srgbClr val="27699E"/>
                </a:solidFill>
              </a:rPr>
              <a:t>@softrek.com</a:t>
            </a:r>
            <a:r>
              <a:rPr lang="en-US" dirty="0">
                <a:solidFill>
                  <a:srgbClr val="27699E"/>
                </a:solidFill>
              </a:rPr>
              <a:t/>
            </a:r>
            <a:br>
              <a:rPr lang="en-US" dirty="0">
                <a:solidFill>
                  <a:srgbClr val="27699E"/>
                </a:solidFill>
              </a:rPr>
            </a:br>
            <a:r>
              <a:rPr lang="en-US" dirty="0" err="1" smtClean="0">
                <a:solidFill>
                  <a:srgbClr val="27699E"/>
                </a:solidFill>
              </a:rPr>
              <a:t>www.softrek.com</a:t>
            </a:r>
            <a:endParaRPr lang="en-US" dirty="0">
              <a:solidFill>
                <a:srgbClr val="27699E"/>
              </a:solidFill>
            </a:endParaRPr>
          </a:p>
          <a:p>
            <a:endParaRPr lang="en-US" dirty="0"/>
          </a:p>
        </p:txBody>
      </p:sp>
    </p:spTree>
    <p:extLst>
      <p:ext uri="{BB962C8B-B14F-4D97-AF65-F5344CB8AC3E}">
        <p14:creationId xmlns:p14="http://schemas.microsoft.com/office/powerpoint/2010/main" val="142712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6945" y="1186730"/>
            <a:ext cx="8229600" cy="964877"/>
          </a:xfrm>
        </p:spPr>
        <p:txBody>
          <a:bodyPr>
            <a:normAutofit fontScale="90000"/>
          </a:bodyPr>
          <a:lstStyle/>
          <a:p>
            <a:r>
              <a:rPr lang="en-US" sz="4900" dirty="0" smtClean="0">
                <a:solidFill>
                  <a:schemeClr val="accent2"/>
                </a:solidFill>
                <a:latin typeface="Century Gothic"/>
              </a:rPr>
              <a:t>Presenter</a:t>
            </a:r>
            <a:r>
              <a:rPr lang="en-US" dirty="0">
                <a:latin typeface="Century Gothic"/>
              </a:rPr>
              <a:t/>
            </a:r>
            <a:br>
              <a:rPr lang="en-US" dirty="0">
                <a:latin typeface="Century Gothic"/>
              </a:rPr>
            </a:br>
            <a:endParaRPr lang="en-US" dirty="0">
              <a:latin typeface="Century Gothic"/>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0711945"/>
              </p:ext>
            </p:extLst>
          </p:nvPr>
        </p:nvGraphicFramePr>
        <p:xfrm>
          <a:off x="1486716" y="2606246"/>
          <a:ext cx="6387483" cy="1667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7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31505" y="975558"/>
            <a:ext cx="8128219" cy="699332"/>
          </a:xfrm>
        </p:spPr>
        <p:txBody>
          <a:bodyPr>
            <a:noAutofit/>
          </a:bodyPr>
          <a:lstStyle/>
          <a:p>
            <a:pPr marL="0" indent="0">
              <a:buNone/>
            </a:pPr>
            <a:r>
              <a:rPr lang="en-US" sz="4400" b="1" dirty="0">
                <a:solidFill>
                  <a:schemeClr val="accent2"/>
                </a:solidFill>
                <a:latin typeface="Century Gothic"/>
                <a:ea typeface="+mj-ea"/>
                <a:cs typeface="Century Gothic"/>
              </a:rPr>
              <a:t>Cloud computing defined</a:t>
            </a:r>
          </a:p>
        </p:txBody>
      </p:sp>
      <p:sp>
        <p:nvSpPr>
          <p:cNvPr id="6" name="TextBox 5"/>
          <p:cNvSpPr txBox="1"/>
          <p:nvPr/>
        </p:nvSpPr>
        <p:spPr>
          <a:xfrm>
            <a:off x="6765372" y="4126625"/>
            <a:ext cx="1657905" cy="369332"/>
          </a:xfrm>
          <a:prstGeom prst="rect">
            <a:avLst/>
          </a:prstGeom>
          <a:noFill/>
        </p:spPr>
        <p:txBody>
          <a:bodyPr wrap="square" rtlCol="0">
            <a:spAutoFit/>
          </a:bodyPr>
          <a:lstStyle/>
          <a:p>
            <a:endParaRPr lang="en-US" dirty="0"/>
          </a:p>
        </p:txBody>
      </p:sp>
      <p:pic>
        <p:nvPicPr>
          <p:cNvPr id="2" name="Picture 1" descr="cloud computing.jpg"/>
          <p:cNvPicPr>
            <a:picLocks noChangeAspect="1"/>
          </p:cNvPicPr>
          <p:nvPr/>
        </p:nvPicPr>
        <p:blipFill rotWithShape="1">
          <a:blip r:embed="rId3">
            <a:extLst>
              <a:ext uri="{28A0092B-C50C-407E-A947-70E740481C1C}">
                <a14:useLocalDpi xmlns:a14="http://schemas.microsoft.com/office/drawing/2010/main" val="0"/>
              </a:ext>
            </a:extLst>
          </a:blip>
          <a:srcRect l="-1268" r="3842" b="1854"/>
          <a:stretch/>
        </p:blipFill>
        <p:spPr>
          <a:xfrm>
            <a:off x="2212848" y="1799639"/>
            <a:ext cx="6903720" cy="4937760"/>
          </a:xfrm>
          <a:prstGeom prst="rect">
            <a:avLst/>
          </a:prstGeom>
        </p:spPr>
      </p:pic>
      <p:sp>
        <p:nvSpPr>
          <p:cNvPr id="9" name="Off-page Connector 8"/>
          <p:cNvSpPr/>
          <p:nvPr/>
        </p:nvSpPr>
        <p:spPr>
          <a:xfrm rot="16200000">
            <a:off x="668865" y="2753729"/>
            <a:ext cx="1551021" cy="2888750"/>
          </a:xfrm>
          <a:prstGeom prst="flowChartOffpageConnector">
            <a:avLst/>
          </a:prstGeom>
          <a:gradFill>
            <a:gsLst>
              <a:gs pos="88000">
                <a:srgbClr val="A54845"/>
              </a:gs>
              <a:gs pos="21000">
                <a:srgbClr val="C0504D"/>
              </a:gs>
              <a:gs pos="0">
                <a:srgbClr val="C0504D"/>
              </a:gs>
            </a:gsLs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145344" y="3567736"/>
            <a:ext cx="2477826" cy="1173398"/>
          </a:xfrm>
          <a:prstGeom prst="rect">
            <a:avLst/>
          </a:prstGeom>
          <a:noFill/>
        </p:spPr>
        <p:txBody>
          <a:bodyPr wrap="square" rtlCol="0">
            <a:spAutoFit/>
          </a:bodyPr>
          <a:lstStyle/>
          <a:p>
            <a:pPr>
              <a:lnSpc>
                <a:spcPts val="2100"/>
              </a:lnSpc>
            </a:pPr>
            <a:r>
              <a:rPr lang="en-US" sz="1900" dirty="0" smtClean="0">
                <a:solidFill>
                  <a:schemeClr val="bg1"/>
                </a:solidFill>
                <a:latin typeface="Helvetica"/>
                <a:cs typeface="Helvetica"/>
              </a:rPr>
              <a:t>Having secure access to all your applications and data from any device</a:t>
            </a:r>
            <a:endParaRPr lang="en-US" sz="1900" dirty="0">
              <a:solidFill>
                <a:schemeClr val="bg1"/>
              </a:solidFill>
              <a:latin typeface="Helvetica"/>
              <a:cs typeface="Helvetica"/>
            </a:endParaRPr>
          </a:p>
        </p:txBody>
      </p:sp>
      <p:sp>
        <p:nvSpPr>
          <p:cNvPr id="3" name="TextBox 2"/>
          <p:cNvSpPr txBox="1"/>
          <p:nvPr/>
        </p:nvSpPr>
        <p:spPr>
          <a:xfrm>
            <a:off x="2646908" y="3264302"/>
            <a:ext cx="713544" cy="307777"/>
          </a:xfrm>
          <a:prstGeom prst="rect">
            <a:avLst/>
          </a:prstGeom>
          <a:noFill/>
        </p:spPr>
        <p:txBody>
          <a:bodyPr wrap="none" rtlCol="0">
            <a:spAutoFit/>
          </a:bodyPr>
          <a:lstStyle/>
          <a:p>
            <a:r>
              <a:rPr lang="en-US" sz="1400" dirty="0" smtClean="0">
                <a:latin typeface="Helvetica"/>
                <a:cs typeface="Helvetica"/>
              </a:rPr>
              <a:t>Mobile</a:t>
            </a:r>
            <a:endParaRPr lang="en-US" sz="1400" dirty="0">
              <a:latin typeface="Helvetica"/>
              <a:cs typeface="Helvetica"/>
            </a:endParaRPr>
          </a:p>
        </p:txBody>
      </p:sp>
      <p:sp>
        <p:nvSpPr>
          <p:cNvPr id="8" name="TextBox 7"/>
          <p:cNvSpPr txBox="1"/>
          <p:nvPr/>
        </p:nvSpPr>
        <p:spPr>
          <a:xfrm>
            <a:off x="3096047" y="6134975"/>
            <a:ext cx="733795" cy="307777"/>
          </a:xfrm>
          <a:prstGeom prst="rect">
            <a:avLst/>
          </a:prstGeom>
          <a:noFill/>
        </p:spPr>
        <p:txBody>
          <a:bodyPr wrap="none" rtlCol="0">
            <a:spAutoFit/>
          </a:bodyPr>
          <a:lstStyle/>
          <a:p>
            <a:r>
              <a:rPr lang="en-US" sz="1400" dirty="0" smtClean="0">
                <a:latin typeface="Helvetica"/>
                <a:cs typeface="Helvetica"/>
              </a:rPr>
              <a:t>Laptop</a:t>
            </a:r>
            <a:endParaRPr lang="en-US" sz="1400" dirty="0">
              <a:latin typeface="Helvetica"/>
              <a:cs typeface="Helvetica"/>
            </a:endParaRPr>
          </a:p>
        </p:txBody>
      </p:sp>
      <p:sp>
        <p:nvSpPr>
          <p:cNvPr id="10" name="TextBox 9"/>
          <p:cNvSpPr txBox="1"/>
          <p:nvPr/>
        </p:nvSpPr>
        <p:spPr>
          <a:xfrm>
            <a:off x="8199953" y="3203039"/>
            <a:ext cx="663751" cy="307777"/>
          </a:xfrm>
          <a:prstGeom prst="rect">
            <a:avLst/>
          </a:prstGeom>
          <a:noFill/>
        </p:spPr>
        <p:txBody>
          <a:bodyPr wrap="none" rtlCol="0">
            <a:spAutoFit/>
          </a:bodyPr>
          <a:lstStyle/>
          <a:p>
            <a:r>
              <a:rPr lang="en-US" sz="1400" dirty="0" smtClean="0">
                <a:latin typeface="Helvetica"/>
                <a:cs typeface="Helvetica"/>
              </a:rPr>
              <a:t>Tablet</a:t>
            </a:r>
            <a:endParaRPr lang="en-US" sz="1400" dirty="0">
              <a:latin typeface="Helvetica"/>
              <a:cs typeface="Helvetica"/>
            </a:endParaRPr>
          </a:p>
        </p:txBody>
      </p:sp>
      <p:sp>
        <p:nvSpPr>
          <p:cNvPr id="11" name="TextBox 10"/>
          <p:cNvSpPr txBox="1"/>
          <p:nvPr/>
        </p:nvSpPr>
        <p:spPr>
          <a:xfrm>
            <a:off x="6811216" y="6396118"/>
            <a:ext cx="843287" cy="307777"/>
          </a:xfrm>
          <a:prstGeom prst="rect">
            <a:avLst/>
          </a:prstGeom>
          <a:noFill/>
        </p:spPr>
        <p:txBody>
          <a:bodyPr wrap="none" rtlCol="0">
            <a:spAutoFit/>
          </a:bodyPr>
          <a:lstStyle/>
          <a:p>
            <a:r>
              <a:rPr lang="en-US" sz="1400" dirty="0" smtClean="0">
                <a:latin typeface="Helvetica"/>
                <a:cs typeface="Helvetica"/>
              </a:rPr>
              <a:t>Desktop</a:t>
            </a:r>
            <a:endParaRPr lang="en-US" sz="1400" dirty="0">
              <a:latin typeface="Helvetica"/>
              <a:cs typeface="Helvetica"/>
            </a:endParaRPr>
          </a:p>
        </p:txBody>
      </p:sp>
    </p:spTree>
    <p:custDataLst>
      <p:tags r:id="rId1"/>
    </p:custDataLst>
    <p:extLst>
      <p:ext uri="{BB962C8B-B14F-4D97-AF65-F5344CB8AC3E}">
        <p14:creationId xmlns:p14="http://schemas.microsoft.com/office/powerpoint/2010/main" val="217834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udQuestions.jpg"/>
          <p:cNvPicPr>
            <a:picLocks noChangeAspect="1"/>
          </p:cNvPicPr>
          <p:nvPr/>
        </p:nvPicPr>
        <p:blipFill rotWithShape="1">
          <a:blip r:embed="rId3">
            <a:extLst>
              <a:ext uri="{28A0092B-C50C-407E-A947-70E740481C1C}">
                <a14:useLocalDpi xmlns:a14="http://schemas.microsoft.com/office/drawing/2010/main" val="0"/>
              </a:ext>
            </a:extLst>
          </a:blip>
          <a:srcRect l="8308" t="4603" r="10021" b="7015"/>
          <a:stretch/>
        </p:blipFill>
        <p:spPr>
          <a:xfrm>
            <a:off x="22324" y="3929030"/>
            <a:ext cx="3756657" cy="2903919"/>
          </a:xfrm>
          <a:prstGeom prst="rect">
            <a:avLst/>
          </a:prstGeom>
        </p:spPr>
      </p:pic>
      <p:sp>
        <p:nvSpPr>
          <p:cNvPr id="7" name="Title 6"/>
          <p:cNvSpPr>
            <a:spLocks noGrp="1"/>
          </p:cNvSpPr>
          <p:nvPr>
            <p:ph type="title"/>
          </p:nvPr>
        </p:nvSpPr>
        <p:spPr>
          <a:xfrm>
            <a:off x="623177" y="964688"/>
            <a:ext cx="8229600" cy="947122"/>
          </a:xfrm>
        </p:spPr>
        <p:txBody>
          <a:bodyPr anchor="t">
            <a:normAutofit/>
          </a:bodyPr>
          <a:lstStyle/>
          <a:p>
            <a:r>
              <a:rPr lang="en-US" dirty="0" smtClean="0">
                <a:solidFill>
                  <a:schemeClr val="accent2"/>
                </a:solidFill>
                <a:latin typeface="Century Gothic"/>
              </a:rPr>
              <a:t>Why move to the cloud?</a:t>
            </a:r>
            <a:endParaRPr lang="en-US" dirty="0">
              <a:solidFill>
                <a:schemeClr val="accent2"/>
              </a:solidFill>
              <a:latin typeface="Century Gothic"/>
            </a:endParaRPr>
          </a:p>
        </p:txBody>
      </p:sp>
      <p:graphicFrame>
        <p:nvGraphicFramePr>
          <p:cNvPr id="6" name="Content Placeholder 3"/>
          <p:cNvGraphicFramePr>
            <a:graphicFrameLocks/>
          </p:cNvGraphicFramePr>
          <p:nvPr>
            <p:extLst>
              <p:ext uri="{D42A27DB-BD31-4B8C-83A1-F6EECF244321}">
                <p14:modId xmlns:p14="http://schemas.microsoft.com/office/powerpoint/2010/main" val="615260508"/>
              </p:ext>
            </p:extLst>
          </p:nvPr>
        </p:nvGraphicFramePr>
        <p:xfrm>
          <a:off x="1425166" y="2058161"/>
          <a:ext cx="7061558" cy="2951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6895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10" y="1230456"/>
            <a:ext cx="8229600" cy="870579"/>
          </a:xfrm>
        </p:spPr>
        <p:txBody>
          <a:bodyPr>
            <a:normAutofit fontScale="90000"/>
          </a:bodyPr>
          <a:lstStyle/>
          <a:p>
            <a:r>
              <a:rPr lang="en-US" sz="4900" dirty="0">
                <a:solidFill>
                  <a:schemeClr val="accent2"/>
                </a:solidFill>
                <a:latin typeface="Century Gothic"/>
              </a:rPr>
              <a:t>Choices in cloud structure</a:t>
            </a:r>
            <a:r>
              <a:rPr lang="en-US" dirty="0">
                <a:latin typeface="Century Gothic"/>
              </a:rPr>
              <a:t/>
            </a:r>
            <a:br>
              <a:rPr lang="en-US" dirty="0">
                <a:latin typeface="Century Gothic"/>
              </a:rPr>
            </a:br>
            <a:endParaRPr lang="en-US" dirty="0">
              <a:latin typeface="Century Gothic"/>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2988782"/>
              </p:ext>
            </p:extLst>
          </p:nvPr>
        </p:nvGraphicFramePr>
        <p:xfrm>
          <a:off x="783390" y="2005355"/>
          <a:ext cx="7822029" cy="3977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06620" y="6216137"/>
            <a:ext cx="6704861" cy="307777"/>
          </a:xfrm>
          <a:prstGeom prst="rect">
            <a:avLst/>
          </a:prstGeom>
          <a:noFill/>
        </p:spPr>
        <p:txBody>
          <a:bodyPr wrap="square" rtlCol="0">
            <a:spAutoFit/>
          </a:bodyPr>
          <a:lstStyle/>
          <a:p>
            <a:pPr algn="r"/>
            <a:r>
              <a:rPr lang="en-US" sz="1400" dirty="0" smtClean="0"/>
              <a:t>* IBM</a:t>
            </a:r>
            <a:r>
              <a:rPr lang="en-US" sz="1400" dirty="0"/>
              <a:t>, “Dispelling the Vapor around Cloud Computing,” June 2010</a:t>
            </a:r>
          </a:p>
        </p:txBody>
      </p:sp>
    </p:spTree>
    <p:extLst>
      <p:ext uri="{BB962C8B-B14F-4D97-AF65-F5344CB8AC3E}">
        <p14:creationId xmlns:p14="http://schemas.microsoft.com/office/powerpoint/2010/main" val="51185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759" y="958799"/>
            <a:ext cx="8229600" cy="867228"/>
          </a:xfrm>
        </p:spPr>
        <p:txBody>
          <a:bodyPr anchor="t"/>
          <a:lstStyle/>
          <a:p>
            <a:r>
              <a:rPr lang="en-US" dirty="0" smtClean="0">
                <a:solidFill>
                  <a:schemeClr val="accent2"/>
                </a:solidFill>
                <a:latin typeface="Century Gothic"/>
              </a:rPr>
              <a:t>What is Hadassah?</a:t>
            </a:r>
            <a:endParaRPr lang="en-US" dirty="0">
              <a:solidFill>
                <a:schemeClr val="accent2"/>
              </a:solidFill>
              <a:latin typeface="Century Gothic"/>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9250476"/>
              </p:ext>
            </p:extLst>
          </p:nvPr>
        </p:nvGraphicFramePr>
        <p:xfrm>
          <a:off x="1373582" y="2059619"/>
          <a:ext cx="7157859" cy="4003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402" y="3786577"/>
            <a:ext cx="1945623" cy="2346955"/>
          </a:xfrm>
          <a:prstGeom prst="rect">
            <a:avLst/>
          </a:prstGeom>
        </p:spPr>
      </p:pic>
    </p:spTree>
    <p:extLst>
      <p:ext uri="{BB962C8B-B14F-4D97-AF65-F5344CB8AC3E}">
        <p14:creationId xmlns:p14="http://schemas.microsoft.com/office/powerpoint/2010/main" val="289375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239" y="970669"/>
            <a:ext cx="8229600" cy="867228"/>
          </a:xfrm>
        </p:spPr>
        <p:txBody>
          <a:bodyPr anchor="t"/>
          <a:lstStyle/>
          <a:p>
            <a:r>
              <a:rPr lang="en-US" dirty="0" smtClean="0">
                <a:solidFill>
                  <a:schemeClr val="accent2"/>
                </a:solidFill>
                <a:latin typeface="Century Gothic"/>
              </a:rPr>
              <a:t>The pre-cloud landscape</a:t>
            </a:r>
            <a:endParaRPr lang="en-US" dirty="0">
              <a:solidFill>
                <a:schemeClr val="accent2"/>
              </a:solidFill>
              <a:latin typeface="Century Gothic"/>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5262964"/>
              </p:ext>
            </p:extLst>
          </p:nvPr>
        </p:nvGraphicFramePr>
        <p:xfrm>
          <a:off x="1425166" y="2058161"/>
          <a:ext cx="7061558" cy="3259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402" y="3786577"/>
            <a:ext cx="1945623" cy="2346955"/>
          </a:xfrm>
          <a:prstGeom prst="rect">
            <a:avLst/>
          </a:prstGeom>
        </p:spPr>
      </p:pic>
    </p:spTree>
    <p:extLst>
      <p:ext uri="{BB962C8B-B14F-4D97-AF65-F5344CB8AC3E}">
        <p14:creationId xmlns:p14="http://schemas.microsoft.com/office/powerpoint/2010/main" val="10163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117" y="982432"/>
            <a:ext cx="8436475" cy="920489"/>
          </a:xfrm>
        </p:spPr>
        <p:txBody>
          <a:bodyPr anchor="t">
            <a:noAutofit/>
          </a:bodyPr>
          <a:lstStyle/>
          <a:p>
            <a:r>
              <a:rPr lang="en-US" sz="4200" dirty="0" smtClean="0">
                <a:solidFill>
                  <a:schemeClr val="accent2"/>
                </a:solidFill>
                <a:latin typeface="Century Gothic"/>
              </a:rPr>
              <a:t>Hadassah’s technology issues</a:t>
            </a:r>
            <a:endParaRPr lang="en-US" sz="4200" dirty="0">
              <a:solidFill>
                <a:schemeClr val="accent2"/>
              </a:solidFill>
              <a:latin typeface="Century Gothic"/>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2942872"/>
              </p:ext>
            </p:extLst>
          </p:nvPr>
        </p:nvGraphicFramePr>
        <p:xfrm>
          <a:off x="1307238" y="2040669"/>
          <a:ext cx="7416877" cy="3205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677" y="4475060"/>
            <a:ext cx="2070840" cy="1503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05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bjevit.cz/img/2014/09/Amazon-Pushes-Cloud-Services-into-the-Enterprise-Seg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6798" y="2083618"/>
            <a:ext cx="5332922" cy="437376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 </a:t>
            </a:r>
            <a:endParaRPr lang="en-US" dirty="0"/>
          </a:p>
        </p:txBody>
      </p:sp>
      <p:sp>
        <p:nvSpPr>
          <p:cNvPr id="6" name="Title 1"/>
          <p:cNvSpPr txBox="1">
            <a:spLocks/>
          </p:cNvSpPr>
          <p:nvPr/>
        </p:nvSpPr>
        <p:spPr>
          <a:xfrm>
            <a:off x="608117" y="982432"/>
            <a:ext cx="8436475" cy="920489"/>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b="1" kern="120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mj-lt"/>
                <a:ea typeface="+mj-ea"/>
                <a:cs typeface="Century Gothic"/>
              </a:defRPr>
            </a:lvl1pPr>
          </a:lstStyle>
          <a:p>
            <a:r>
              <a:rPr lang="en-US" sz="4200" dirty="0" smtClean="0">
                <a:solidFill>
                  <a:schemeClr val="accent2"/>
                </a:solidFill>
                <a:latin typeface="Century Gothic"/>
              </a:rPr>
              <a:t>Hadassah’s technology answer</a:t>
            </a:r>
            <a:endParaRPr lang="en-US" sz="4200" dirty="0">
              <a:solidFill>
                <a:schemeClr val="accent2"/>
              </a:solidFill>
              <a:latin typeface="Century Gothic"/>
            </a:endParaRPr>
          </a:p>
        </p:txBody>
      </p:sp>
      <p:sp>
        <p:nvSpPr>
          <p:cNvPr id="9" name="Off-page Connector 8"/>
          <p:cNvSpPr/>
          <p:nvPr/>
        </p:nvSpPr>
        <p:spPr>
          <a:xfrm rot="16200000">
            <a:off x="668865" y="2753729"/>
            <a:ext cx="1551021" cy="2888750"/>
          </a:xfrm>
          <a:prstGeom prst="flowChartOffpageConnector">
            <a:avLst/>
          </a:prstGeom>
          <a:gradFill>
            <a:gsLst>
              <a:gs pos="88000">
                <a:srgbClr val="A54845"/>
              </a:gs>
              <a:gs pos="21000">
                <a:srgbClr val="C0504D"/>
              </a:gs>
              <a:gs pos="0">
                <a:srgbClr val="C0504D"/>
              </a:gs>
            </a:gsLs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Content Placeholder 7"/>
          <p:cNvSpPr>
            <a:spLocks noGrp="1"/>
          </p:cNvSpPr>
          <p:nvPr>
            <p:ph idx="1"/>
          </p:nvPr>
        </p:nvSpPr>
        <p:spPr>
          <a:xfrm>
            <a:off x="516712" y="3617146"/>
            <a:ext cx="2759274" cy="1118586"/>
          </a:xfrm>
        </p:spPr>
        <p:txBody>
          <a:bodyPr>
            <a:normAutofit lnSpcReduction="10000"/>
          </a:bodyPr>
          <a:lstStyle/>
          <a:p>
            <a:pPr marL="0" indent="0">
              <a:buNone/>
            </a:pPr>
            <a:r>
              <a:rPr lang="en-US" dirty="0" smtClean="0">
                <a:solidFill>
                  <a:srgbClr val="FFFFFF"/>
                </a:solidFill>
              </a:rPr>
              <a:t>Move to</a:t>
            </a:r>
          </a:p>
          <a:p>
            <a:pPr marL="0" indent="0">
              <a:buNone/>
            </a:pPr>
            <a:r>
              <a:rPr lang="en-US" dirty="0" smtClean="0">
                <a:solidFill>
                  <a:srgbClr val="FFFFFF"/>
                </a:solidFill>
              </a:rPr>
              <a:t>the cloud</a:t>
            </a:r>
            <a:endParaRPr lang="en-US" dirty="0">
              <a:solidFill>
                <a:srgbClr val="FFFFFF"/>
              </a:solidFill>
            </a:endParaRPr>
          </a:p>
        </p:txBody>
      </p:sp>
    </p:spTree>
    <p:extLst>
      <p:ext uri="{BB962C8B-B14F-4D97-AF65-F5344CB8AC3E}">
        <p14:creationId xmlns:p14="http://schemas.microsoft.com/office/powerpoint/2010/main" val="32558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A9ZBHUCcplo2MER35LhbY"/>
</p:tagLst>
</file>

<file path=ppt/theme/theme1.xml><?xml version="1.0" encoding="utf-8"?>
<a:theme xmlns:a="http://schemas.openxmlformats.org/drawingml/2006/main" name="143_Cloud_Computing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143_Cloud_Computing_PowerPoint_Template</Template>
  <TotalTime>7221</TotalTime>
  <Words>403</Words>
  <Application>Microsoft Office PowerPoint</Application>
  <PresentationFormat>On-screen Show (4:3)</PresentationFormat>
  <Paragraphs>84</Paragraphs>
  <Slides>18</Slides>
  <Notes>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143_Cloud_Computing_PowerPoint_Template</vt:lpstr>
      <vt:lpstr>1_Office Theme</vt:lpstr>
      <vt:lpstr>PowerPoint Presentation</vt:lpstr>
      <vt:lpstr>Presenter </vt:lpstr>
      <vt:lpstr>PowerPoint Presentation</vt:lpstr>
      <vt:lpstr>Why move to the cloud?</vt:lpstr>
      <vt:lpstr>Choices in cloud structure </vt:lpstr>
      <vt:lpstr>What is Hadassah?</vt:lpstr>
      <vt:lpstr>The pre-cloud landscape</vt:lpstr>
      <vt:lpstr>Hadassah’s technology issues</vt:lpstr>
      <vt:lpstr> </vt:lpstr>
      <vt:lpstr>Prime considerations</vt:lpstr>
      <vt:lpstr>Key planning steps</vt:lpstr>
      <vt:lpstr>“Hard” cloud strategies</vt:lpstr>
      <vt:lpstr>“Soft” cloud strategies</vt:lpstr>
      <vt:lpstr>Lessons learned</vt:lpstr>
      <vt:lpstr>Making a smooth move</vt:lpstr>
      <vt:lpstr>PowerPoint Presentation</vt:lpstr>
      <vt:lpstr>Questions?</vt:lpstr>
      <vt:lpstr>Getting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in the Clouds</dc:title>
  <dc:creator>meshleman@citidc.com</dc:creator>
  <cp:lastModifiedBy>Grace Lazzara</cp:lastModifiedBy>
  <cp:revision>87</cp:revision>
  <dcterms:created xsi:type="dcterms:W3CDTF">2014-02-27T12:02:40Z</dcterms:created>
  <dcterms:modified xsi:type="dcterms:W3CDTF">2014-10-24T16:10:20Z</dcterms:modified>
</cp:coreProperties>
</file>